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9" r:id="rId4"/>
    <p:sldId id="270" r:id="rId5"/>
    <p:sldId id="261" r:id="rId6"/>
    <p:sldId id="269" r:id="rId7"/>
    <p:sldId id="258" r:id="rId8"/>
    <p:sldId id="260" r:id="rId9"/>
    <p:sldId id="262" r:id="rId10"/>
    <p:sldId id="272" r:id="rId11"/>
    <p:sldId id="263" r:id="rId12"/>
    <p:sldId id="266" r:id="rId13"/>
    <p:sldId id="268" r:id="rId14"/>
    <p:sldId id="265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2" autoAdjust="0"/>
    <p:restoredTop sz="86429" autoAdjust="0"/>
  </p:normalViewPr>
  <p:slideViewPr>
    <p:cSldViewPr>
      <p:cViewPr>
        <p:scale>
          <a:sx n="69" d="100"/>
          <a:sy n="69" d="100"/>
        </p:scale>
        <p:origin x="-2124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EE5D-F465-4DDD-B1D0-33D36E3983C7}" type="datetimeFigureOut">
              <a:rPr lang="uk-UA" smtClean="0"/>
              <a:t>31.05.2023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4C691-6456-446B-A98E-5A09EF8492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421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4C691-6456-446B-A98E-5A09EF84929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4904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405923"/>
            <a:ext cx="4716016" cy="4592801"/>
          </a:xfrm>
        </p:spPr>
        <p:txBody>
          <a:bodyPr/>
          <a:lstStyle/>
          <a:p>
            <a:pPr marL="182880" indent="0" algn="ctr">
              <a:buNone/>
            </a:pPr>
            <a:r>
              <a:rPr lang="uk-UA" i="1" dirty="0" smtClean="0"/>
              <a:t>Велетень нескореного духу</a:t>
            </a:r>
            <a:br>
              <a:rPr lang="uk-UA" i="1" dirty="0" smtClean="0"/>
            </a:br>
            <a:r>
              <a:rPr lang="uk-UA" sz="2400" i="1" dirty="0" smtClean="0"/>
              <a:t>( До дня пам</a:t>
            </a:r>
            <a:r>
              <a:rPr lang="uk-UA" sz="2400" i="1" dirty="0" smtClean="0">
                <a:latin typeface="Arial"/>
                <a:cs typeface="Arial"/>
              </a:rPr>
              <a:t>‘яті перепоховання праху </a:t>
            </a:r>
            <a:br>
              <a:rPr lang="uk-UA" sz="2400" i="1" dirty="0" smtClean="0">
                <a:latin typeface="Arial"/>
                <a:cs typeface="Arial"/>
              </a:rPr>
            </a:br>
            <a:r>
              <a:rPr lang="uk-UA" sz="2400" i="1" dirty="0" smtClean="0">
                <a:latin typeface="Arial"/>
                <a:cs typeface="Arial"/>
              </a:rPr>
              <a:t>Т.Г. Шевченка </a:t>
            </a:r>
            <a:br>
              <a:rPr lang="uk-UA" sz="2400" i="1" dirty="0" smtClean="0">
                <a:latin typeface="Arial"/>
                <a:cs typeface="Arial"/>
              </a:rPr>
            </a:br>
            <a:r>
              <a:rPr lang="uk-UA" sz="2400" i="1" dirty="0" smtClean="0">
                <a:latin typeface="Arial"/>
                <a:cs typeface="Arial"/>
              </a:rPr>
              <a:t>на Чернечій горі в Каневі)</a:t>
            </a:r>
            <a:br>
              <a:rPr lang="uk-UA" sz="2400" i="1" dirty="0" smtClean="0">
                <a:latin typeface="Arial"/>
                <a:cs typeface="Arial"/>
              </a:rPr>
            </a:br>
            <a:r>
              <a:rPr lang="uk-UA" sz="2400" i="1" dirty="0">
                <a:latin typeface="Arial"/>
                <a:cs typeface="Arial"/>
              </a:rPr>
              <a:t/>
            </a:r>
            <a:br>
              <a:rPr lang="uk-UA" sz="2400" i="1" dirty="0">
                <a:latin typeface="Arial"/>
                <a:cs typeface="Arial"/>
              </a:rPr>
            </a:br>
            <a:r>
              <a:rPr lang="uk-UA" sz="2400" i="1" dirty="0">
                <a:latin typeface="Arial"/>
                <a:cs typeface="Arial"/>
              </a:rPr>
              <a:t/>
            </a:r>
            <a:br>
              <a:rPr lang="uk-UA" sz="2400" i="1" dirty="0">
                <a:latin typeface="Arial"/>
                <a:cs typeface="Arial"/>
              </a:rPr>
            </a:br>
            <a:r>
              <a:rPr lang="uk-UA" sz="2400" i="1" dirty="0" smtClean="0">
                <a:latin typeface="Arial"/>
                <a:cs typeface="Arial"/>
              </a:rPr>
              <a:t>підготували: </a:t>
            </a:r>
            <a:br>
              <a:rPr lang="uk-UA" sz="2400" i="1" dirty="0" smtClean="0">
                <a:latin typeface="Arial"/>
                <a:cs typeface="Arial"/>
              </a:rPr>
            </a:br>
            <a:r>
              <a:rPr lang="uk-UA" sz="2400" i="1" dirty="0" err="1" smtClean="0">
                <a:latin typeface="Arial"/>
                <a:cs typeface="Arial"/>
              </a:rPr>
              <a:t>Чуділіна</a:t>
            </a:r>
            <a:r>
              <a:rPr lang="uk-UA" sz="2400" i="1" dirty="0" smtClean="0">
                <a:latin typeface="Arial"/>
                <a:cs typeface="Arial"/>
              </a:rPr>
              <a:t> М.О., </a:t>
            </a:r>
            <a:br>
              <a:rPr lang="uk-UA" sz="2400" i="1" dirty="0" smtClean="0">
                <a:latin typeface="Arial"/>
                <a:cs typeface="Arial"/>
              </a:rPr>
            </a:br>
            <a:r>
              <a:rPr lang="uk-UA" sz="2400" i="1" dirty="0" err="1" smtClean="0">
                <a:latin typeface="Arial"/>
                <a:cs typeface="Arial"/>
              </a:rPr>
              <a:t>Чікальова</a:t>
            </a:r>
            <a:r>
              <a:rPr lang="uk-UA" sz="2400" i="1" dirty="0" smtClean="0">
                <a:latin typeface="Arial"/>
                <a:cs typeface="Arial"/>
              </a:rPr>
              <a:t> С.О.</a:t>
            </a:r>
            <a:endParaRPr lang="uk-UA" sz="2400" i="1" dirty="0"/>
          </a:p>
        </p:txBody>
      </p:sp>
      <p:sp>
        <p:nvSpPr>
          <p:cNvPr id="4" name="AutoShape 4" descr="Стенд &quot;Тарас Шевченко&quot; СМ 0117 — купити в інтернет магазині | Київ, Харків,  Одеса, Льві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Рисунок 6" descr="9 березня – День народження Тараса Григоровича Шевченка – Закарпатська  обласна рад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82038"/>
            <a:ext cx="3726433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7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512511" cy="548680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/>
              <a:t>Тарас Шевченко для України – все.</a:t>
            </a:r>
            <a:br>
              <a:rPr lang="uk-UA" sz="2000" dirty="0" smtClean="0"/>
            </a:br>
            <a:r>
              <a:rPr lang="uk-UA" sz="2000" dirty="0" smtClean="0"/>
              <a:t>Він став національним кодом. Національним паролем. Україна – його Голгофа, воля ж – його хрест. Він розп′ятий був за свою Вітчизну і воскрес через неї</a:t>
            </a:r>
            <a:br>
              <a:rPr lang="uk-UA" sz="2000" dirty="0" smtClean="0"/>
            </a:br>
            <a:r>
              <a:rPr lang="uk-UA" sz="2000" dirty="0" smtClean="0"/>
              <a:t>Павло Мовчан</a:t>
            </a:r>
            <a:endParaRPr lang="uk-UA" sz="2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395536" y="2204864"/>
            <a:ext cx="8496944" cy="446449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dirty="0" smtClean="0"/>
              <a:t>	Шевченко — </a:t>
            </a:r>
            <a:r>
              <a:rPr lang="uk-UA" dirty="0"/>
              <a:t>невичерпний і нескінченний. Волею історії він ототожнений з Україною і разом з </a:t>
            </a:r>
            <a:r>
              <a:rPr lang="uk-UA" dirty="0" smtClean="0"/>
              <a:t>рідною  державою  </a:t>
            </a:r>
            <a:r>
              <a:rPr lang="uk-UA" dirty="0"/>
              <a:t>продовжується </a:t>
            </a:r>
            <a:r>
              <a:rPr lang="uk-UA" dirty="0" smtClean="0"/>
              <a:t>нею, </a:t>
            </a:r>
            <a:r>
              <a:rPr lang="uk-UA" dirty="0"/>
              <a:t>відгукуючись на нові болі та </a:t>
            </a:r>
            <a:r>
              <a:rPr lang="uk-UA" dirty="0" smtClean="0"/>
              <a:t>думи. </a:t>
            </a:r>
            <a:r>
              <a:rPr lang="uk-UA" dirty="0"/>
              <a:t>У Євгена Сверстюка  є книга  з промовистою назвою "Шевченко понад часом". Великий Кобзар завжди пробуджував і надихав на дії</a:t>
            </a:r>
            <a:r>
              <a:rPr lang="uk-UA" dirty="0" smtClean="0"/>
              <a:t>.</a:t>
            </a:r>
          </a:p>
          <a:p>
            <a:pPr marL="45720" indent="0">
              <a:buNone/>
            </a:pPr>
            <a:r>
              <a:rPr lang="uk-UA" dirty="0"/>
              <a:t>	</a:t>
            </a:r>
            <a:r>
              <a:rPr lang="uk-UA" dirty="0" smtClean="0"/>
              <a:t> </a:t>
            </a:r>
            <a:r>
              <a:rPr lang="uk-UA" dirty="0"/>
              <a:t>Кожному поколінню українських патріотів варто дозріти </a:t>
            </a:r>
            <a:r>
              <a:rPr lang="uk-UA" dirty="0" smtClean="0"/>
              <a:t> </a:t>
            </a:r>
            <a:r>
              <a:rPr lang="uk-UA" dirty="0"/>
              <a:t>до свого 22 травня.</a:t>
            </a:r>
          </a:p>
          <a:p>
            <a:pPr marL="45720" indent="0">
              <a:buNone/>
            </a:pPr>
            <a:r>
              <a:rPr lang="uk-UA" dirty="0" smtClean="0"/>
              <a:t>	Ми </a:t>
            </a:r>
            <a:r>
              <a:rPr lang="uk-UA" dirty="0"/>
              <a:t>на вічному шляху до Шевченка</a:t>
            </a:r>
            <a:r>
              <a:rPr lang="uk-UA" dirty="0" smtClean="0"/>
              <a:t>...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7121" y="-196940"/>
            <a:ext cx="2015832" cy="2670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17982" y="2956522"/>
            <a:ext cx="3261277" cy="432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2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4089608"/>
          </a:xfrm>
        </p:spPr>
        <p:txBody>
          <a:bodyPr/>
          <a:lstStyle/>
          <a:p>
            <a:pPr marL="45720" indent="0" algn="ctr">
              <a:buNone/>
            </a:pPr>
            <a:r>
              <a:rPr lang="uk-UA" sz="3200" b="1" u="sng" dirty="0" smtClean="0"/>
              <a:t>Книги</a:t>
            </a:r>
            <a:r>
              <a:rPr lang="en-US" sz="3200" b="1" u="sng" dirty="0" smtClean="0"/>
              <a:t> </a:t>
            </a:r>
            <a:r>
              <a:rPr lang="uk-UA" sz="3200" b="1" u="sng" dirty="0" smtClean="0"/>
              <a:t>Шевченківської тематики </a:t>
            </a:r>
            <a:r>
              <a:rPr lang="uk-UA" sz="3200" b="1" u="sng" dirty="0"/>
              <a:t>фонду </a:t>
            </a:r>
            <a:endParaRPr lang="uk-UA" sz="3200" b="1" u="sng" dirty="0" smtClean="0"/>
          </a:p>
          <a:p>
            <a:pPr marL="45720" indent="0" algn="ctr">
              <a:buNone/>
            </a:pPr>
            <a:r>
              <a:rPr lang="uk-UA" sz="3200" b="1" u="sng" dirty="0" smtClean="0"/>
              <a:t>бібліотеки УКД</a:t>
            </a:r>
          </a:p>
          <a:p>
            <a:pPr marL="45720" indent="0" algn="ctr">
              <a:buNone/>
            </a:pPr>
            <a:endParaRPr lang="uk-UA" b="1" u="sng" dirty="0"/>
          </a:p>
        </p:txBody>
      </p:sp>
      <p:pic>
        <p:nvPicPr>
          <p:cNvPr id="4" name="Рисунок 3" descr="Шевченко Тарас «...Моє дружнєє посланіє». Вибрані твор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63" y="4725144"/>
            <a:ext cx="1632735" cy="213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іртуальні вистав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4" y="332656"/>
            <a:ext cx="1409700" cy="1916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chtyvo.org.ua/content/covers/89391a7a42559e1c7bfe5055852f966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552" y="332655"/>
            <a:ext cx="1440160" cy="201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1.livelib.ru/boocover/1005781399/o/e259/Taras_Shevchenko__Kobzar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4" y="4884565"/>
            <a:ext cx="172819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book-ye.com.ua/upload/iblock/e74/bc174dd9_86ff_11e6_80c0_000c29ae1566_905675d9_f5f9_11eb_8150_0050568ef5e6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847" y="2592840"/>
            <a:ext cx="190770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s.crafta.ua/collecting-items/653532644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637" y="4277771"/>
            <a:ext cx="2016224" cy="2547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unc.ua/i2/21334/thumbs/big_shevchenkivskiy-slovnik-2-toma_2246217.jpe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18" y="2249488"/>
            <a:ext cx="2123194" cy="2306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s1.livelib.ru/boocover/1001213957/o/d24e/Petr_Zhur__Duma_pro_ogon.jpe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625" y="2115662"/>
            <a:ext cx="1553344" cy="2235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lib.kr.ua/wp-content/uploads/2018/05/12-1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641" y="2115662"/>
            <a:ext cx="1512168" cy="2162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обзарева зоря.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861" y="4375772"/>
            <a:ext cx="1944217" cy="2482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unc.ua/i2/8822/thumbs/big_hotkevich-g-taras-shevchenko_944924.jpe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7" y="4391908"/>
            <a:ext cx="1632721" cy="231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80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12511" cy="1440160"/>
          </a:xfrm>
        </p:spPr>
        <p:txBody>
          <a:bodyPr/>
          <a:lstStyle/>
          <a:p>
            <a:pPr marL="45720" indent="0" algn="ctr">
              <a:buNone/>
            </a:pPr>
            <a:r>
              <a:rPr lang="uk-UA" sz="2800" u="sng" dirty="0"/>
              <a:t>Книги</a:t>
            </a:r>
            <a:r>
              <a:rPr lang="en-US" sz="2800" u="sng" dirty="0"/>
              <a:t> </a:t>
            </a:r>
            <a:r>
              <a:rPr lang="uk-UA" sz="2800" u="sng" dirty="0"/>
              <a:t>Шевченківської тематики фонду </a:t>
            </a:r>
            <a:br>
              <a:rPr lang="uk-UA" sz="2800" u="sng" dirty="0"/>
            </a:br>
            <a:r>
              <a:rPr lang="uk-UA" sz="2800" u="sng" dirty="0"/>
              <a:t>бібліотеки УКД</a:t>
            </a:r>
            <a:br>
              <a:rPr lang="uk-UA" sz="2800" u="sng" dirty="0"/>
            </a:br>
            <a:endParaRPr lang="uk-UA" sz="2800" dirty="0"/>
          </a:p>
        </p:txBody>
      </p:sp>
      <p:pic>
        <p:nvPicPr>
          <p:cNvPr id="4" name="Місце для вмісту 3" descr="Книга Прилуцька Ірина Стежинами Великого Тараса, фото 1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7"/>
            <a:ext cx="1376295" cy="1930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«Поет як міфотворець. Семантика символів у творчості Тараса Шевченка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24" y="2549237"/>
            <a:ext cx="132397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нига &quot;Леонід Плющ. Вибране. Екзод Тараса Шевченка&quot; - Леонид Плющ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27596"/>
            <a:ext cx="1440160" cy="2030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Великого Кобзаря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5" y="4889584"/>
            <a:ext cx="1666875" cy="198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Т. Шевченко - Три літа (вибране) 1994 рік - Violit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5" y="194351"/>
            <a:ext cx="1599654" cy="201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нига спостережень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11846"/>
            <a:ext cx="1440160" cy="194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Купити Шевченко тарас — недорого в каталозі Художні на Шафі | Київ та  Україна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468" y="4689096"/>
            <a:ext cx="1584176" cy="214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Тарас шевченко кобзар в категорії &quot;Подарунки, хобі, книги&quot; | Порівняти ціни  та купити на Prom.ua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519" y="1772816"/>
            <a:ext cx="1381125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Купити Шевченко тарас — недорого в каталозі Художні на Шафі | Київ та  Україна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455540"/>
            <a:ext cx="1599655" cy="1946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Сайт бібліотеки КДПУ - Шевченкове слово в віках не старіє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64091"/>
            <a:ext cx="1512168" cy="2162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s1.livelib.ru/boocover/1000087909/o/01c0/Taras_Shevchenko__Taras_Shevchenko._Sobranie_sochinenij_v_chetyreh_tomah._Tom_1.jpe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74962"/>
            <a:ext cx="1368152" cy="1989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images.crafta.ua/collecting-items/6503421713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00" y="5048540"/>
            <a:ext cx="1584176" cy="17814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89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1008112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/>
              <a:t>Книги Шевченківської тематики фонду бібліотеки УКД</a:t>
            </a:r>
          </a:p>
        </p:txBody>
      </p:sp>
      <p:pic>
        <p:nvPicPr>
          <p:cNvPr id="4" name="Місце для вмісту 3" descr="Ярема Гоян. Світло з неба: есе, легенди, поезії, пісні. Подарункове.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5475"/>
            <a:ext cx="1656184" cy="2003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обзарева доля - фото книг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010" y="738443"/>
            <a:ext cx="1627618" cy="223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Розділ 2. Пророча сила Шевченківської поезії – Кіровоградська обласна  бібліотека для юнацтва ім. Є. Маланюка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010" y="4575916"/>
            <a:ext cx="1664990" cy="2193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s1.livelib.ru/boocover/1000520366/o/4e4c/Taras_Shevchenko__Meni_trinadtsyatij_minalo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" y="188640"/>
            <a:ext cx="160723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www.nbuv.gov.ua/sites/default/files/styles/ex_gallery/public/ex/2014-03_exhibitions_field_ex_gallery/2.jpg?itok=XpWxD-Mq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65476"/>
            <a:ext cx="1584176" cy="2003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Тарас Шевченко Життя і творчість у документах фотографіях ілюстраціях 1991  Косян Паламарчу — Ukrboard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33053"/>
            <a:ext cx="2232249" cy="2475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library.hneu.edu.ua/storage/vistavk/Shevchenko/shevchenko/4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788" y="1744824"/>
            <a:ext cx="1746498" cy="2437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http://www.library.hneu.edu.ua/storage/vistavk/Shevchenko/shevchenko/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31" y="1771255"/>
            <a:ext cx="1559704" cy="243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Розділ 2. Пророча сила Шевченківської поезії – Кіровоградська обласна  бібліотека для юнацтва ім. Є. Маланюка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4765476"/>
            <a:ext cx="1584175" cy="2095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Дарда, Володимир. Переяславські дзвони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0" y="2564904"/>
            <a:ext cx="1607239" cy="201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506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 smtClean="0"/>
              <a:t>Книги Шевченківської тематики фонду бібліотеки УКД</a:t>
            </a:r>
            <a:endParaRPr lang="uk-UA" sz="2800" dirty="0"/>
          </a:p>
        </p:txBody>
      </p:sp>
      <p:pic>
        <p:nvPicPr>
          <p:cNvPr id="4" name="Місце для вмісту 3" descr="https://guru.net.ua/wp-content/uploads/analiz-kateryna-shevchenko61090383-220x300.jpg"/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364" y="692696"/>
            <a:ext cx="1352453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Літопис життя і творчості Шевченка Благодійний лот!, фото №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67411"/>
            <a:ext cx="1656185" cy="2290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Леонід Большаков &quot;Шляхами великоі долі&quot;, фото №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47101"/>
            <a:ext cx="1296144" cy="2048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Марахов. Шевченко в колі сучасників. 1976 - Violity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672" y="2708920"/>
            <a:ext cx="1211201" cy="1704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s1.livelib.ru/boocover/1002039633/o/5fd9/Taras_Shevchenko__Poemi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364" y="3047101"/>
            <a:ext cx="1512168" cy="2152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Книжки про Т. Шевченка. Його літерат. твори і репродукції малярст - купити  недорого вживане на ІЗІ (9489957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10" y="5293478"/>
            <a:ext cx="341987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Тарас Шевченко. Повне зібрання творів у шести томах. Київ: АН УРСР, 1963/4  - Violity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941167"/>
            <a:ext cx="3168352" cy="1966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обзар. Повна ілюстрована збірка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19" y="116632"/>
            <a:ext cx="1619250" cy="2267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Тарас Шевченко. Кобзар. Киев 1986 год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271125"/>
            <a:ext cx="1728191" cy="245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Тарас Шевченко. Поеми та повісті. Шкільна бібліотека Лот №6538154315 -  купити в Україні на Crafta.ua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126" y="2492896"/>
            <a:ext cx="1796870" cy="207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old.libr.dp.ua/newbook/w7uze3b6aynmejs.jpg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935" y="1124744"/>
            <a:ext cx="1497241" cy="19568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34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6063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Івано-Франківськ</a:t>
            </a:r>
            <a:br>
              <a:rPr lang="uk-UA" sz="2000" dirty="0" smtClean="0"/>
            </a:br>
            <a:r>
              <a:rPr lang="uk-UA" sz="2000" dirty="0" smtClean="0"/>
              <a:t>2023</a:t>
            </a:r>
            <a:endParaRPr lang="uk-UA" sz="2000" dirty="0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14847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2800" b="1" i="1" dirty="0"/>
              <a:t>Бібліотека ЗВО  </a:t>
            </a:r>
            <a:br>
              <a:rPr lang="uk-UA" sz="2800" b="1" i="1" dirty="0"/>
            </a:br>
            <a:r>
              <a:rPr lang="uk-UA" sz="2800" b="1" i="1" dirty="0" smtClean="0"/>
              <a:t>«Університет </a:t>
            </a:r>
            <a:r>
              <a:rPr lang="uk-UA" sz="2800" b="1" i="1" dirty="0"/>
              <a:t>Короля </a:t>
            </a:r>
            <a:r>
              <a:rPr lang="uk-UA" sz="2800" b="1" i="1" dirty="0" smtClean="0"/>
              <a:t>Данила»</a:t>
            </a:r>
            <a:r>
              <a:rPr lang="uk-UA" sz="2800" b="1" i="1" dirty="0"/>
              <a:t/>
            </a:r>
            <a:br>
              <a:rPr lang="uk-UA" sz="2800" b="1" i="1" dirty="0"/>
            </a:br>
            <a:endParaRPr lang="uk-UA" sz="2800" b="1" i="1" dirty="0"/>
          </a:p>
        </p:txBody>
      </p:sp>
      <p:pic>
        <p:nvPicPr>
          <p:cNvPr id="3074" name="Picture 2" descr="https://naurok.com.ua/uploads/files/800/819/785_images/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321" y="1052736"/>
            <a:ext cx="6667500" cy="464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56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1367136" y="1196752"/>
            <a:ext cx="7776864" cy="4968552"/>
          </a:xfrm>
        </p:spPr>
        <p:txBody>
          <a:bodyPr>
            <a:normAutofit fontScale="40000" lnSpcReduction="20000"/>
          </a:bodyPr>
          <a:lstStyle/>
          <a:p>
            <a:endParaRPr lang="en-US" b="1" dirty="0" smtClean="0"/>
          </a:p>
          <a:p>
            <a:pPr marL="45720" indent="0">
              <a:buNone/>
            </a:pPr>
            <a:endParaRPr lang="en-US" sz="3600" b="1" dirty="0" smtClean="0"/>
          </a:p>
          <a:p>
            <a:pPr marL="45720" indent="0">
              <a:buNone/>
            </a:pPr>
            <a:r>
              <a:rPr lang="en-US" sz="3600" b="1" dirty="0" smtClean="0"/>
              <a:t>	</a:t>
            </a:r>
            <a:r>
              <a:rPr lang="ru-RU" sz="3600" b="1" dirty="0" smtClean="0"/>
              <a:t>“</a:t>
            </a:r>
            <a:r>
              <a:rPr lang="ru-RU" sz="7000" b="1" dirty="0" smtClean="0"/>
              <a:t>Як умру то </a:t>
            </a:r>
            <a:r>
              <a:rPr lang="ru-RU" sz="7000" b="1" dirty="0" err="1" smtClean="0"/>
              <a:t>поховайте</a:t>
            </a:r>
            <a:r>
              <a:rPr lang="ru-RU" sz="7000" b="1" dirty="0" smtClean="0"/>
              <a:t> мене на </a:t>
            </a:r>
            <a:r>
              <a:rPr lang="ru-RU" sz="7000" b="1" dirty="0" err="1" smtClean="0"/>
              <a:t>могилі</a:t>
            </a:r>
            <a:r>
              <a:rPr lang="ru-RU" sz="7000" b="1" dirty="0" smtClean="0"/>
              <a:t> </a:t>
            </a:r>
            <a:r>
              <a:rPr lang="ru-RU" sz="7000" b="1" dirty="0" err="1" smtClean="0"/>
              <a:t>серед</a:t>
            </a:r>
            <a:r>
              <a:rPr lang="ru-RU" sz="7000" b="1" dirty="0" smtClean="0"/>
              <a:t> степу широкого на </a:t>
            </a:r>
            <a:r>
              <a:rPr lang="ru-RU" sz="7000" b="1" dirty="0" err="1" smtClean="0"/>
              <a:t>Вкраїні</a:t>
            </a:r>
            <a:r>
              <a:rPr lang="ru-RU" sz="7000" b="1" dirty="0" smtClean="0"/>
              <a:t> </a:t>
            </a:r>
            <a:r>
              <a:rPr lang="ru-RU" sz="7000" b="1" dirty="0" err="1" smtClean="0"/>
              <a:t>милій</a:t>
            </a:r>
            <a:r>
              <a:rPr lang="ru-RU" sz="7000" b="1" dirty="0" smtClean="0"/>
              <a:t>…”</a:t>
            </a:r>
          </a:p>
          <a:p>
            <a:pPr marL="45720" indent="0">
              <a:buNone/>
            </a:pPr>
            <a:r>
              <a:rPr lang="en-US" sz="7000" dirty="0" smtClean="0"/>
              <a:t>- </a:t>
            </a:r>
            <a:r>
              <a:rPr lang="uk-UA" sz="7000" dirty="0" smtClean="0"/>
              <a:t>цими словами</a:t>
            </a:r>
            <a:r>
              <a:rPr lang="ru-RU" sz="7000" dirty="0" smtClean="0"/>
              <a:t>Тарас </a:t>
            </a:r>
            <a:r>
              <a:rPr lang="ru-RU" sz="7000" dirty="0" smtClean="0"/>
              <a:t>Шевченко </a:t>
            </a:r>
            <a:r>
              <a:rPr lang="ru-RU" sz="7000" dirty="0" err="1" smtClean="0"/>
              <a:t>висловив</a:t>
            </a:r>
            <a:r>
              <a:rPr lang="ru-RU" sz="7000" dirty="0" smtClean="0"/>
              <a:t> </a:t>
            </a:r>
            <a:r>
              <a:rPr lang="ru-RU" sz="7000" dirty="0" err="1" smtClean="0"/>
              <a:t>своє</a:t>
            </a:r>
            <a:r>
              <a:rPr lang="ru-RU" sz="7000" dirty="0" smtClean="0"/>
              <a:t> </a:t>
            </a:r>
            <a:r>
              <a:rPr lang="ru-RU" sz="7000" dirty="0" err="1" smtClean="0"/>
              <a:t>останнє</a:t>
            </a:r>
            <a:r>
              <a:rPr lang="ru-RU" sz="7000" dirty="0" smtClean="0"/>
              <a:t> </a:t>
            </a:r>
            <a:r>
              <a:rPr lang="ru-RU" sz="7000" dirty="0" err="1" smtClean="0"/>
              <a:t>бажання</a:t>
            </a:r>
            <a:r>
              <a:rPr lang="ru-RU" sz="7000" dirty="0" smtClean="0"/>
              <a:t> бути </a:t>
            </a:r>
            <a:r>
              <a:rPr lang="ru-RU" sz="7000" dirty="0" err="1" smtClean="0"/>
              <a:t>похованим</a:t>
            </a:r>
            <a:r>
              <a:rPr lang="ru-RU" sz="7000" dirty="0" smtClean="0"/>
              <a:t> на </a:t>
            </a:r>
            <a:r>
              <a:rPr lang="ru-RU" sz="7000" dirty="0" err="1" smtClean="0"/>
              <a:t>рідній</a:t>
            </a:r>
            <a:r>
              <a:rPr lang="ru-RU" sz="7000" dirty="0" smtClean="0"/>
              <a:t> </a:t>
            </a:r>
            <a:r>
              <a:rPr lang="ru-RU" sz="7000" dirty="0" err="1" smtClean="0"/>
              <a:t>землі</a:t>
            </a:r>
            <a:r>
              <a:rPr lang="ru-RU" sz="7000" dirty="0" smtClean="0"/>
              <a:t>.</a:t>
            </a:r>
          </a:p>
          <a:p>
            <a:pPr marL="45720" indent="0">
              <a:buNone/>
            </a:pPr>
            <a:r>
              <a:rPr lang="en-US" sz="7000" dirty="0" smtClean="0"/>
              <a:t>	</a:t>
            </a:r>
            <a:r>
              <a:rPr lang="uk-UA" sz="7000" dirty="0" smtClean="0"/>
              <a:t>22 травня Тарас Шевченко повернувся додому. Перепоховання стало важливою подією для консолідації українського духу й для утвердження незламності української нації, особливо в  наш  нелегкий час російсько-української війни. </a:t>
            </a:r>
            <a:br>
              <a:rPr lang="uk-UA" sz="7000" dirty="0" smtClean="0"/>
            </a:br>
            <a:endParaRPr lang="uk-UA" sz="7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81" y="188640"/>
            <a:ext cx="3903117" cy="462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91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297840" y="0"/>
            <a:ext cx="75322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	У 1861</a:t>
            </a:r>
            <a:r>
              <a:rPr lang="ru-RU" sz="2200" dirty="0" smtClean="0"/>
              <a:t> </a:t>
            </a:r>
            <a:r>
              <a:rPr lang="ru-RU" sz="2200" dirty="0" err="1"/>
              <a:t>відбулось</a:t>
            </a:r>
            <a:r>
              <a:rPr lang="ru-RU" sz="2200" dirty="0"/>
              <a:t> </a:t>
            </a:r>
            <a:r>
              <a:rPr lang="ru-RU" sz="2200" dirty="0" err="1"/>
              <a:t>перепоховання</a:t>
            </a:r>
            <a:r>
              <a:rPr lang="ru-RU" sz="2200" dirty="0"/>
              <a:t> Тараса Григоровича </a:t>
            </a:r>
            <a:r>
              <a:rPr lang="ru-RU" sz="2200" dirty="0" err="1"/>
              <a:t>Шевченка</a:t>
            </a:r>
            <a:r>
              <a:rPr lang="ru-RU" sz="2200" dirty="0"/>
              <a:t> на </a:t>
            </a:r>
            <a:r>
              <a:rPr lang="ru-RU" sz="2200" dirty="0" err="1"/>
              <a:t>Чернечій</a:t>
            </a:r>
            <a:r>
              <a:rPr lang="ru-RU" sz="2200" dirty="0"/>
              <a:t> </a:t>
            </a:r>
            <a:r>
              <a:rPr lang="ru-RU" sz="2200" dirty="0" err="1"/>
              <a:t>горі</a:t>
            </a:r>
            <a:r>
              <a:rPr lang="ru-RU" sz="2200" dirty="0"/>
              <a:t> </a:t>
            </a:r>
            <a:r>
              <a:rPr lang="ru-RU" sz="2200" dirty="0" err="1"/>
              <a:t>поблизу</a:t>
            </a:r>
            <a:r>
              <a:rPr lang="ru-RU" sz="2200" dirty="0"/>
              <a:t> Канева. </a:t>
            </a:r>
            <a:r>
              <a:rPr lang="ru-RU" sz="2200" dirty="0" err="1"/>
              <a:t>Після</a:t>
            </a:r>
            <a:r>
              <a:rPr lang="ru-RU" sz="2200" dirty="0"/>
              <a:t> того, як </a:t>
            </a:r>
            <a:r>
              <a:rPr lang="ru-RU" sz="2200" dirty="0" err="1"/>
              <a:t>п’ятдесят</a:t>
            </a:r>
            <a:r>
              <a:rPr lang="ru-RU" sz="2200" dirty="0"/>
              <a:t> </a:t>
            </a:r>
            <a:r>
              <a:rPr lang="ru-RU" sz="2200" dirty="0" err="1"/>
              <a:t>вісім</a:t>
            </a:r>
            <a:r>
              <a:rPr lang="ru-RU" sz="2200" dirty="0"/>
              <a:t> </a:t>
            </a:r>
            <a:r>
              <a:rPr lang="ru-RU" sz="2200" dirty="0" err="1"/>
              <a:t>днів</a:t>
            </a:r>
            <a:r>
              <a:rPr lang="ru-RU" sz="2200" dirty="0"/>
              <a:t> прах </a:t>
            </a:r>
            <a:r>
              <a:rPr lang="ru-RU" sz="2200" dirty="0" err="1"/>
              <a:t>Шевченка</a:t>
            </a:r>
            <a:r>
              <a:rPr lang="ru-RU" sz="2200" dirty="0"/>
              <a:t> </a:t>
            </a:r>
            <a:r>
              <a:rPr lang="ru-RU" sz="2200" dirty="0" err="1"/>
              <a:t>перебував</a:t>
            </a:r>
            <a:r>
              <a:rPr lang="ru-RU" sz="2200" dirty="0"/>
              <a:t> у </a:t>
            </a:r>
            <a:r>
              <a:rPr lang="ru-RU" sz="2200" dirty="0" err="1"/>
              <a:t>Петербурзі</a:t>
            </a:r>
            <a:r>
              <a:rPr lang="ru-RU" sz="2200" dirty="0"/>
              <a:t>, </a:t>
            </a:r>
            <a:r>
              <a:rPr lang="ru-RU" sz="2200" dirty="0" err="1"/>
              <a:t>його</a:t>
            </a:r>
            <a:r>
              <a:rPr lang="ru-RU" sz="2200" dirty="0"/>
              <a:t> домовину, </a:t>
            </a:r>
            <a:r>
              <a:rPr lang="ru-RU" sz="2200" dirty="0" err="1"/>
              <a:t>згідно</a:t>
            </a:r>
            <a:r>
              <a:rPr lang="ru-RU" sz="2200" dirty="0"/>
              <a:t> </a:t>
            </a:r>
            <a:r>
              <a:rPr lang="ru-RU" sz="2200" dirty="0" err="1"/>
              <a:t>із</a:t>
            </a:r>
            <a:r>
              <a:rPr lang="ru-RU" sz="2200" dirty="0"/>
              <a:t> </a:t>
            </a:r>
            <a:r>
              <a:rPr lang="ru-RU" sz="2200" dirty="0" err="1"/>
              <a:t>заповітом</a:t>
            </a:r>
            <a:r>
              <a:rPr lang="ru-RU" sz="2200" dirty="0"/>
              <a:t>, за </a:t>
            </a:r>
            <a:r>
              <a:rPr lang="ru-RU" sz="2200" dirty="0" err="1"/>
              <a:t>клопотанням</a:t>
            </a:r>
            <a:r>
              <a:rPr lang="ru-RU" sz="2200" dirty="0"/>
              <a:t> </a:t>
            </a:r>
            <a:r>
              <a:rPr lang="ru-RU" sz="2200" dirty="0" err="1"/>
              <a:t>Михайла</a:t>
            </a:r>
            <a:r>
              <a:rPr lang="ru-RU" sz="2200" dirty="0"/>
              <a:t> </a:t>
            </a:r>
            <a:r>
              <a:rPr lang="ru-RU" sz="2200" dirty="0" err="1"/>
              <a:t>Лазаревського</a:t>
            </a:r>
            <a:r>
              <a:rPr lang="ru-RU" sz="2200" dirty="0"/>
              <a:t>, </a:t>
            </a:r>
            <a:r>
              <a:rPr lang="ru-RU" sz="2200" dirty="0" err="1"/>
              <a:t>після</a:t>
            </a:r>
            <a:r>
              <a:rPr lang="ru-RU" sz="2200" dirty="0"/>
              <a:t> </a:t>
            </a:r>
            <a:r>
              <a:rPr lang="ru-RU" sz="2200" dirty="0" err="1"/>
              <a:t>отримання</a:t>
            </a:r>
            <a:r>
              <a:rPr lang="ru-RU" sz="2200" dirty="0"/>
              <a:t> ним </a:t>
            </a:r>
            <a:r>
              <a:rPr lang="ru-RU" sz="2200" dirty="0" err="1"/>
              <a:t>дозволу</a:t>
            </a:r>
            <a:r>
              <a:rPr lang="ru-RU" sz="2200" dirty="0"/>
              <a:t> в </a:t>
            </a:r>
            <a:r>
              <a:rPr lang="ru-RU" sz="2200" dirty="0" err="1"/>
              <a:t>квітні</a:t>
            </a:r>
            <a:r>
              <a:rPr lang="ru-RU" sz="2200" dirty="0"/>
              <a:t> того ж року, </a:t>
            </a:r>
            <a:r>
              <a:rPr lang="ru-RU" sz="2200" dirty="0" err="1"/>
              <a:t>було</a:t>
            </a:r>
            <a:r>
              <a:rPr lang="ru-RU" sz="2200" dirty="0"/>
              <a:t> перевезено в </a:t>
            </a:r>
            <a:r>
              <a:rPr lang="ru-RU" sz="2200" dirty="0" err="1"/>
              <a:t>Україну</a:t>
            </a:r>
            <a:r>
              <a:rPr lang="ru-RU" sz="2200" dirty="0"/>
              <a:t> й </a:t>
            </a:r>
            <a:r>
              <a:rPr lang="ru-RU" sz="2200" dirty="0" err="1"/>
              <a:t>перепоховано</a:t>
            </a:r>
            <a:r>
              <a:rPr lang="ru-RU" sz="2200" dirty="0"/>
              <a:t> на </a:t>
            </a:r>
            <a:r>
              <a:rPr lang="ru-RU" sz="2200" dirty="0" err="1"/>
              <a:t>Чернечій</a:t>
            </a:r>
            <a:r>
              <a:rPr lang="ru-RU" sz="2200" dirty="0"/>
              <a:t> </a:t>
            </a:r>
            <a:r>
              <a:rPr lang="ru-RU" sz="2200" dirty="0" err="1"/>
              <a:t>горі</a:t>
            </a:r>
            <a:r>
              <a:rPr lang="ru-RU" sz="2200" dirty="0"/>
              <a:t> </a:t>
            </a:r>
            <a:r>
              <a:rPr lang="ru-RU" sz="2200" dirty="0" err="1"/>
              <a:t>біля</a:t>
            </a:r>
            <a:r>
              <a:rPr lang="ru-RU" sz="2200" dirty="0"/>
              <a:t> Канева. </a:t>
            </a:r>
            <a:r>
              <a:rPr lang="ru-RU" sz="2200" dirty="0" err="1"/>
              <a:t>Труну</a:t>
            </a:r>
            <a:r>
              <a:rPr lang="ru-RU" sz="2200" dirty="0"/>
              <a:t> </a:t>
            </a:r>
            <a:r>
              <a:rPr lang="ru-RU" sz="2200" dirty="0" err="1"/>
              <a:t>спочатку</a:t>
            </a:r>
            <a:r>
              <a:rPr lang="ru-RU" sz="2200" dirty="0"/>
              <a:t> привезли до </a:t>
            </a:r>
            <a:r>
              <a:rPr lang="ru-RU" sz="2200" dirty="0" err="1"/>
              <a:t>Києва</a:t>
            </a:r>
            <a:r>
              <a:rPr lang="ru-RU" sz="2200" dirty="0"/>
              <a:t>, де з </a:t>
            </a:r>
            <a:r>
              <a:rPr lang="ru-RU" sz="2200" dirty="0" err="1"/>
              <a:t>небіжчиком</a:t>
            </a:r>
            <a:r>
              <a:rPr lang="ru-RU" sz="2200" dirty="0"/>
              <a:t> могли </a:t>
            </a:r>
            <a:r>
              <a:rPr lang="ru-RU" sz="2200" dirty="0" err="1"/>
              <a:t>попрощатися</a:t>
            </a:r>
            <a:r>
              <a:rPr lang="ru-RU" sz="2200" dirty="0"/>
              <a:t> </a:t>
            </a:r>
            <a:r>
              <a:rPr lang="ru-RU" sz="2200" dirty="0" err="1"/>
              <a:t>усі</a:t>
            </a:r>
            <a:r>
              <a:rPr lang="ru-RU" sz="2200" dirty="0"/>
              <a:t> </a:t>
            </a:r>
            <a:r>
              <a:rPr lang="ru-RU" sz="2200" dirty="0" err="1"/>
              <a:t>охочі</a:t>
            </a:r>
            <a:r>
              <a:rPr lang="ru-RU" sz="2200" dirty="0"/>
              <a:t>. З </a:t>
            </a:r>
            <a:r>
              <a:rPr lang="ru-RU" sz="2200" dirty="0" err="1"/>
              <a:t>Києва</a:t>
            </a:r>
            <a:r>
              <a:rPr lang="ru-RU" sz="2200" dirty="0"/>
              <a:t> 20 </a:t>
            </a:r>
            <a:r>
              <a:rPr lang="ru-RU" sz="2200" dirty="0" err="1"/>
              <a:t>травня</a:t>
            </a:r>
            <a:r>
              <a:rPr lang="ru-RU" sz="2200" dirty="0"/>
              <a:t> 1861 року останки Кобзаря на </a:t>
            </a:r>
            <a:r>
              <a:rPr lang="ru-RU" sz="2200" dirty="0" err="1"/>
              <a:t>пароплаві</a:t>
            </a:r>
            <a:r>
              <a:rPr lang="ru-RU" sz="2200" dirty="0"/>
              <a:t> "</a:t>
            </a:r>
            <a:r>
              <a:rPr lang="ru-RU" sz="2200" dirty="0" err="1"/>
              <a:t>Кременчук</a:t>
            </a:r>
            <a:r>
              <a:rPr lang="ru-RU" sz="2200" dirty="0"/>
              <a:t>" перевезли до Канева. </a:t>
            </a:r>
            <a:r>
              <a:rPr lang="ru-RU" sz="2200" dirty="0" err="1"/>
              <a:t>Дві</a:t>
            </a:r>
            <a:r>
              <a:rPr lang="ru-RU" sz="2200" dirty="0"/>
              <a:t> </a:t>
            </a:r>
            <a:r>
              <a:rPr lang="ru-RU" sz="2200" dirty="0" err="1"/>
              <a:t>доби</a:t>
            </a:r>
            <a:r>
              <a:rPr lang="ru-RU" sz="2200" dirty="0"/>
              <a:t> домовина </a:t>
            </a:r>
            <a:r>
              <a:rPr lang="ru-RU" sz="2200" dirty="0" err="1"/>
              <a:t>перебувала</a:t>
            </a:r>
            <a:r>
              <a:rPr lang="ru-RU" sz="2200" dirty="0"/>
              <a:t> в </a:t>
            </a:r>
            <a:r>
              <a:rPr lang="ru-RU" sz="2200" dirty="0" err="1"/>
              <a:t>Успенському</a:t>
            </a:r>
            <a:r>
              <a:rPr lang="ru-RU" sz="2200" dirty="0"/>
              <a:t> </a:t>
            </a:r>
            <a:r>
              <a:rPr lang="ru-RU" sz="2200" dirty="0" err="1"/>
              <a:t>соборі</a:t>
            </a:r>
            <a:r>
              <a:rPr lang="ru-RU" sz="2200" dirty="0"/>
              <a:t>, а 22 </a:t>
            </a:r>
            <a:r>
              <a:rPr lang="ru-RU" sz="2200" dirty="0" err="1"/>
              <a:t>травня</a:t>
            </a:r>
            <a:r>
              <a:rPr lang="ru-RU" sz="2200" dirty="0"/>
              <a:t>, </a:t>
            </a:r>
            <a:r>
              <a:rPr lang="ru-RU" sz="2200" dirty="0" err="1"/>
              <a:t>після</a:t>
            </a:r>
            <a:r>
              <a:rPr lang="ru-RU" sz="2200" dirty="0"/>
              <a:t> </a:t>
            </a:r>
            <a:r>
              <a:rPr lang="ru-RU" sz="2200" dirty="0" err="1"/>
              <a:t>відслуженої</a:t>
            </a:r>
            <a:r>
              <a:rPr lang="ru-RU" sz="2200" dirty="0"/>
              <a:t> в </a:t>
            </a:r>
            <a:r>
              <a:rPr lang="ru-RU" sz="2200" dirty="0" err="1"/>
              <a:t>церкві</a:t>
            </a:r>
            <a:r>
              <a:rPr lang="ru-RU" sz="2200" dirty="0"/>
              <a:t> </a:t>
            </a:r>
            <a:r>
              <a:rPr lang="ru-RU" sz="2200" dirty="0" err="1"/>
              <a:t>панахиди</a:t>
            </a:r>
            <a:r>
              <a:rPr lang="ru-RU" sz="2200" dirty="0"/>
              <a:t>, прах </a:t>
            </a:r>
            <a:r>
              <a:rPr lang="ru-RU" sz="2200" dirty="0" err="1"/>
              <a:t>віднесли</a:t>
            </a:r>
            <a:r>
              <a:rPr lang="ru-RU" sz="2200" dirty="0"/>
              <a:t> на </a:t>
            </a:r>
            <a:r>
              <a:rPr lang="ru-RU" sz="2200" dirty="0" err="1"/>
              <a:t>Чернечу</a:t>
            </a:r>
            <a:r>
              <a:rPr lang="ru-RU" sz="2200" dirty="0"/>
              <a:t> гору. </a:t>
            </a:r>
            <a:r>
              <a:rPr lang="ru-RU" sz="2200" dirty="0" err="1"/>
              <a:t>Влітку</a:t>
            </a:r>
            <a:r>
              <a:rPr lang="ru-RU" sz="2200" dirty="0"/>
              <a:t> 1884 року на </a:t>
            </a:r>
            <a:r>
              <a:rPr lang="ru-RU" sz="2200" dirty="0" err="1" smtClean="0"/>
              <a:t>Тарасовій</a:t>
            </a:r>
            <a:r>
              <a:rPr lang="ru-RU" sz="2200" dirty="0" smtClean="0"/>
              <a:t> </a:t>
            </a:r>
            <a:r>
              <a:rPr lang="ru-RU" sz="2200" dirty="0" err="1"/>
              <a:t>горі</a:t>
            </a:r>
            <a:r>
              <a:rPr lang="ru-RU" sz="2200" dirty="0"/>
              <a:t> </a:t>
            </a:r>
            <a:r>
              <a:rPr lang="ru-RU" sz="2200" dirty="0" err="1"/>
              <a:t>збудували</a:t>
            </a:r>
            <a:r>
              <a:rPr lang="ru-RU" sz="2200" dirty="0"/>
              <a:t> перший </a:t>
            </a:r>
            <a:r>
              <a:rPr lang="ru-RU" sz="2200" dirty="0" err="1"/>
              <a:t>народний</a:t>
            </a:r>
            <a:r>
              <a:rPr lang="ru-RU" sz="2200" dirty="0"/>
              <a:t> музей – "Тарасову </a:t>
            </a:r>
            <a:r>
              <a:rPr lang="ru-RU" sz="2200" dirty="0" err="1"/>
              <a:t>світлицю</a:t>
            </a:r>
            <a:r>
              <a:rPr lang="ru-RU" sz="2200" dirty="0"/>
              <a:t>", а на </a:t>
            </a:r>
            <a:r>
              <a:rPr lang="ru-RU" sz="2200" dirty="0" err="1"/>
              <a:t>могилі</a:t>
            </a:r>
            <a:r>
              <a:rPr lang="ru-RU" sz="2200" dirty="0"/>
              <a:t> </a:t>
            </a:r>
            <a:r>
              <a:rPr lang="ru-RU" sz="2200" dirty="0" err="1"/>
              <a:t>встановили</a:t>
            </a:r>
            <a:r>
              <a:rPr lang="ru-RU" sz="2200" dirty="0"/>
              <a:t> </a:t>
            </a:r>
            <a:r>
              <a:rPr lang="ru-RU" sz="2200" dirty="0" err="1"/>
              <a:t>чавунний</a:t>
            </a:r>
            <a:r>
              <a:rPr lang="ru-RU" sz="2200" dirty="0"/>
              <a:t> </a:t>
            </a:r>
            <a:r>
              <a:rPr lang="ru-RU" sz="2200" dirty="0" err="1"/>
              <a:t>пам’ятник-хрест</a:t>
            </a:r>
            <a:r>
              <a:rPr lang="ru-RU" sz="2200" dirty="0"/>
              <a:t> за проектом В. </a:t>
            </a:r>
            <a:r>
              <a:rPr lang="ru-RU" sz="2200" dirty="0" err="1"/>
              <a:t>Сичугова</a:t>
            </a:r>
            <a:r>
              <a:rPr lang="ru-RU" sz="2200" dirty="0"/>
              <a:t>. У </a:t>
            </a:r>
            <a:r>
              <a:rPr lang="ru-RU" sz="2200" dirty="0" err="1"/>
              <a:t>серпні</a:t>
            </a:r>
            <a:r>
              <a:rPr lang="ru-RU" sz="2200" dirty="0"/>
              <a:t> 1925 року </a:t>
            </a:r>
            <a:r>
              <a:rPr lang="ru-RU" sz="2200" dirty="0" err="1"/>
              <a:t>було</a:t>
            </a:r>
            <a:r>
              <a:rPr lang="ru-RU" sz="2200" dirty="0"/>
              <a:t> створено </a:t>
            </a:r>
            <a:r>
              <a:rPr lang="ru-RU" sz="2200" dirty="0" err="1"/>
              <a:t>Канівський</a:t>
            </a:r>
            <a:r>
              <a:rPr lang="ru-RU" sz="2200" dirty="0"/>
              <a:t> </a:t>
            </a:r>
            <a:r>
              <a:rPr lang="ru-RU" sz="2200" dirty="0" err="1"/>
              <a:t>державний</a:t>
            </a:r>
            <a:r>
              <a:rPr lang="ru-RU" sz="2200" dirty="0"/>
              <a:t> музей-</a:t>
            </a:r>
            <a:r>
              <a:rPr lang="ru-RU" sz="2200" dirty="0" err="1"/>
              <a:t>заповідник</a:t>
            </a:r>
            <a:r>
              <a:rPr lang="ru-RU" sz="2200" dirty="0"/>
              <a:t> "Могила Т. Г. </a:t>
            </a:r>
            <a:r>
              <a:rPr lang="ru-RU" sz="2200" dirty="0" err="1"/>
              <a:t>Шевченка</a:t>
            </a:r>
            <a:r>
              <a:rPr lang="ru-RU" sz="2200" dirty="0"/>
              <a:t>"; </a:t>
            </a:r>
            <a:r>
              <a:rPr lang="ru-RU" sz="2200" dirty="0" err="1"/>
              <a:t>бронзовий</a:t>
            </a:r>
            <a:r>
              <a:rPr lang="ru-RU" sz="2200" dirty="0"/>
              <a:t> монумент </a:t>
            </a:r>
            <a:r>
              <a:rPr lang="ru-RU" sz="2200" dirty="0" err="1"/>
              <a:t>поетові</a:t>
            </a:r>
            <a:r>
              <a:rPr lang="ru-RU" sz="2200" dirty="0"/>
              <a:t> </a:t>
            </a:r>
            <a:r>
              <a:rPr lang="ru-RU" sz="2200" dirty="0" err="1"/>
              <a:t>споруджено</a:t>
            </a:r>
            <a:r>
              <a:rPr lang="ru-RU" sz="2200" dirty="0"/>
              <a:t> у 1939 </a:t>
            </a:r>
            <a:r>
              <a:rPr lang="ru-RU" sz="2200" dirty="0" err="1"/>
              <a:t>році</a:t>
            </a:r>
            <a:r>
              <a:rPr lang="ru-RU" sz="2200" dirty="0"/>
              <a:t>.</a:t>
            </a:r>
            <a:endParaRPr lang="uk-UA" sz="2200" b="1" dirty="0"/>
          </a:p>
        </p:txBody>
      </p:sp>
      <p:pic>
        <p:nvPicPr>
          <p:cNvPr id="8" name="Місце для вмісту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49568" y="2368543"/>
            <a:ext cx="6400800" cy="1800224"/>
          </a:xfrm>
        </p:spPr>
      </p:pic>
    </p:spTree>
    <p:extLst>
      <p:ext uri="{BB962C8B-B14F-4D97-AF65-F5344CB8AC3E}">
        <p14:creationId xmlns:p14="http://schemas.microsoft.com/office/powerpoint/2010/main" val="727546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 descr="https://naurok.com.ua/uploads/files/665820/303439/330369_images/14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424935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1833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0" y="1268760"/>
            <a:ext cx="8748465" cy="558924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uk-UA" sz="2800" dirty="0" smtClean="0"/>
              <a:t>	У  </a:t>
            </a:r>
            <a:r>
              <a:rPr lang="uk-UA" sz="2800" dirty="0" smtClean="0"/>
              <a:t>1925-му році </a:t>
            </a:r>
            <a:r>
              <a:rPr lang="uk-UA" sz="2800" dirty="0"/>
              <a:t>могилу поета було включено до Канівського </a:t>
            </a:r>
            <a:r>
              <a:rPr lang="uk-UA" sz="2800" dirty="0" smtClean="0"/>
              <a:t>музею </a:t>
            </a:r>
            <a:r>
              <a:rPr lang="uk-UA" sz="2800" dirty="0" err="1" smtClean="0"/>
              <a:t>-</a:t>
            </a:r>
            <a:r>
              <a:rPr lang="uk-UA" sz="2800" dirty="0" err="1"/>
              <a:t>заповідника</a:t>
            </a:r>
            <a:r>
              <a:rPr lang="uk-UA" sz="2800" dirty="0"/>
              <a:t>, і через 14 років там був відкритий пам’ятник роботи скульптора </a:t>
            </a:r>
            <a:r>
              <a:rPr lang="uk-UA" sz="2800" dirty="0" err="1"/>
              <a:t>Манізера</a:t>
            </a:r>
            <a:r>
              <a:rPr lang="uk-UA" sz="2800" dirty="0"/>
              <a:t>. </a:t>
            </a:r>
            <a:r>
              <a:rPr lang="ru-RU" sz="2800" dirty="0"/>
              <a:t>У </a:t>
            </a:r>
            <a:r>
              <a:rPr lang="ru-RU" sz="2800" dirty="0" smtClean="0">
                <a:solidFill>
                  <a:schemeClr val="tx1"/>
                </a:solidFill>
              </a:rPr>
              <a:t>1991</a:t>
            </a:r>
            <a:r>
              <a:rPr lang="ru-RU" sz="2800" dirty="0"/>
              <a:t> </a:t>
            </a:r>
            <a:r>
              <a:rPr lang="ru-RU" sz="2800" dirty="0" err="1" smtClean="0"/>
              <a:t>році</a:t>
            </a:r>
            <a:r>
              <a:rPr lang="ru-RU" sz="2800" dirty="0" smtClean="0"/>
              <a:t> </a:t>
            </a:r>
            <a:r>
              <a:rPr lang="ru-RU" sz="2800" dirty="0" err="1"/>
              <a:t>була</a:t>
            </a:r>
            <a:r>
              <a:rPr lang="ru-RU" sz="2800" dirty="0"/>
              <a:t> </a:t>
            </a:r>
            <a:r>
              <a:rPr lang="ru-RU" sz="2800" dirty="0" err="1"/>
              <a:t>відтворена</a:t>
            </a:r>
            <a:r>
              <a:rPr lang="ru-RU" sz="2800" dirty="0"/>
              <a:t>, а </a:t>
            </a:r>
            <a:r>
              <a:rPr lang="ru-RU" sz="2800" dirty="0">
                <a:solidFill>
                  <a:schemeClr val="tx1"/>
                </a:solidFill>
              </a:rPr>
              <a:t>в </a:t>
            </a:r>
            <a:r>
              <a:rPr lang="ru-RU" sz="2800" dirty="0" smtClean="0">
                <a:solidFill>
                  <a:schemeClr val="tx1"/>
                </a:solidFill>
              </a:rPr>
              <a:t>2010 </a:t>
            </a:r>
            <a:r>
              <a:rPr lang="ru-RU" sz="2800" dirty="0" err="1" smtClean="0"/>
              <a:t>реконструйована</a:t>
            </a:r>
            <a:r>
              <a:rPr lang="ru-RU" sz="2800" dirty="0"/>
              <a:t>, «</a:t>
            </a:r>
            <a:r>
              <a:rPr lang="ru-RU" sz="2800" i="1" dirty="0"/>
              <a:t>Тарасова </a:t>
            </a:r>
            <a:r>
              <a:rPr lang="ru-RU" sz="2800" i="1" dirty="0" err="1"/>
              <a:t>світлиця</a:t>
            </a:r>
            <a:r>
              <a:rPr lang="ru-RU" sz="2800" dirty="0"/>
              <a:t>» — перший </a:t>
            </a:r>
            <a:r>
              <a:rPr lang="ru-RU" sz="2800" dirty="0" err="1"/>
              <a:t>народний</a:t>
            </a:r>
            <a:r>
              <a:rPr lang="ru-RU" sz="2800" dirty="0"/>
              <a:t> музей Тараса </a:t>
            </a:r>
            <a:r>
              <a:rPr lang="ru-RU" sz="2800" dirty="0" err="1"/>
              <a:t>Шевченка</a:t>
            </a:r>
            <a:r>
              <a:rPr lang="ru-RU" sz="2800" dirty="0"/>
              <a:t>. 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 smtClean="0"/>
              <a:t>	Сьогодні </a:t>
            </a:r>
            <a:r>
              <a:rPr lang="uk-UA" sz="2800" dirty="0"/>
              <a:t>музейна колекція нараховує понад </a:t>
            </a:r>
            <a:r>
              <a:rPr lang="uk-UA" sz="2800" dirty="0" smtClean="0"/>
              <a:t>35 </a:t>
            </a:r>
            <a:r>
              <a:rPr lang="uk-UA" sz="2800" dirty="0"/>
              <a:t>тисяч унікальних експонатів, серед яких меморіальні речі та офорти Тараса Шевченка, рідкісні видання його книг, цінні архівні документи, фото-і </a:t>
            </a:r>
            <a:r>
              <a:rPr lang="uk-UA" sz="2800" dirty="0" err="1"/>
              <a:t>кіноматеріали</a:t>
            </a:r>
            <a:r>
              <a:rPr lang="uk-UA" sz="2800" dirty="0"/>
              <a:t>, аудіо-та відеозаписи виступів знаменитих бандуристів і </a:t>
            </a:r>
            <a:r>
              <a:rPr lang="uk-UA" sz="2800" dirty="0" smtClean="0"/>
              <a:t>кобзарів. </a:t>
            </a:r>
            <a:r>
              <a:rPr lang="ru-RU" sz="2800" dirty="0" smtClean="0"/>
              <a:t>У  </a:t>
            </a:r>
            <a:r>
              <a:rPr lang="ru-RU" sz="2800" dirty="0"/>
              <a:t>залах музею </a:t>
            </a:r>
            <a:r>
              <a:rPr lang="ru-RU" sz="2800" dirty="0" err="1"/>
              <a:t>Шевченка</a:t>
            </a:r>
            <a:r>
              <a:rPr lang="ru-RU" sz="2800" dirty="0"/>
              <a:t> </a:t>
            </a:r>
            <a:r>
              <a:rPr lang="ru-RU" sz="2800" dirty="0" err="1"/>
              <a:t>звучить</a:t>
            </a:r>
            <a:r>
              <a:rPr lang="ru-RU" sz="2800" dirty="0"/>
              <a:t> </a:t>
            </a:r>
            <a:r>
              <a:rPr lang="ru-RU" sz="2800" dirty="0" err="1"/>
              <a:t>музика</a:t>
            </a:r>
            <a:r>
              <a:rPr lang="ru-RU" sz="2800" dirty="0"/>
              <a:t> Шопена і Бетховена – </a:t>
            </a:r>
            <a:r>
              <a:rPr lang="ru-RU" sz="2800" dirty="0" err="1"/>
              <a:t>улюблених</a:t>
            </a:r>
            <a:r>
              <a:rPr lang="ru-RU" sz="2800" dirty="0"/>
              <a:t> </a:t>
            </a:r>
            <a:r>
              <a:rPr lang="ru-RU" sz="2800" dirty="0" err="1"/>
              <a:t>композиторів</a:t>
            </a:r>
            <a:r>
              <a:rPr lang="ru-RU" sz="2800" dirty="0"/>
              <a:t> Кобзаря.</a:t>
            </a:r>
            <a:r>
              <a:rPr lang="uk-UA" sz="3600" dirty="0"/>
              <a:t/>
            </a:r>
            <a:br>
              <a:rPr lang="uk-UA" sz="3600" dirty="0"/>
            </a:br>
            <a:endParaRPr lang="uk-UA" sz="2800" dirty="0" smtClean="0"/>
          </a:p>
          <a:p>
            <a:pPr marL="45720" indent="0">
              <a:buNone/>
            </a:pPr>
            <a:r>
              <a:rPr lang="uk-UA" sz="2800" dirty="0"/>
              <a:t>	</a:t>
            </a:r>
            <a:r>
              <a:rPr lang="uk-UA" sz="2800" dirty="0" smtClean="0"/>
              <a:t>При </a:t>
            </a:r>
            <a:r>
              <a:rPr lang="uk-UA" sz="2800" dirty="0"/>
              <a:t>заповіднику функціонують картинна галерея та наукова бібліотека. </a:t>
            </a:r>
            <a:br>
              <a:rPr lang="uk-UA" sz="2800" dirty="0"/>
            </a:b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/>
              <a:t/>
            </a:r>
            <a:br>
              <a:rPr lang="uk-UA" sz="2800" dirty="0"/>
            </a:br>
            <a:endParaRPr lang="uk-UA" sz="2800" dirty="0">
              <a:effectLst/>
            </a:endParaRPr>
          </a:p>
        </p:txBody>
      </p:sp>
      <p:pic>
        <p:nvPicPr>
          <p:cNvPr id="10" name="Рисунок 9" descr="https://abrakadabra.fun/uploads/posts/2022-01/1642017641_2-abrakadabra-fun-p-gorizontalnii-ornament-1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-243408"/>
            <a:ext cx="6120765" cy="1720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394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Місце для вмісту 3" descr="https://naurok.com.ua/uploads/files/665820/303439/330369_images/15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424936" cy="62255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039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8712968" cy="568863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45720" indent="0">
              <a:buNone/>
            </a:pPr>
            <a:r>
              <a:rPr lang="ru-RU" sz="2800" dirty="0" smtClean="0"/>
              <a:t>	</a:t>
            </a:r>
            <a:r>
              <a:rPr lang="en-US" dirty="0" smtClean="0"/>
              <a:t> </a:t>
            </a:r>
            <a:r>
              <a:rPr lang="ru-RU" sz="2600" dirty="0" smtClean="0"/>
              <a:t>"</a:t>
            </a:r>
            <a:r>
              <a:rPr lang="ru-RU" sz="2600" dirty="0" err="1"/>
              <a:t>Останній</a:t>
            </a:r>
            <a:r>
              <a:rPr lang="ru-RU" sz="2600" dirty="0"/>
              <a:t> шлях Кобзаря" </a:t>
            </a:r>
            <a:r>
              <a:rPr lang="ru-RU" sz="2600" dirty="0" err="1"/>
              <a:t>символічний</a:t>
            </a:r>
            <a:r>
              <a:rPr lang="ru-RU" sz="2600" dirty="0"/>
              <a:t> для </a:t>
            </a:r>
            <a:r>
              <a:rPr lang="ru-RU" sz="2600" dirty="0" err="1"/>
              <a:t>багатьох</a:t>
            </a:r>
            <a:r>
              <a:rPr lang="ru-RU" sz="2600" dirty="0"/>
              <a:t> </a:t>
            </a:r>
            <a:r>
              <a:rPr lang="ru-RU" sz="2600" dirty="0" err="1" smtClean="0"/>
              <a:t>українців</a:t>
            </a:r>
            <a:r>
              <a:rPr lang="uk-UA" sz="2600" dirty="0" smtClean="0"/>
              <a:t>. </a:t>
            </a:r>
            <a:r>
              <a:rPr lang="ru-RU" sz="2600" dirty="0" err="1" smtClean="0"/>
              <a:t>Сьогодні</a:t>
            </a:r>
            <a:r>
              <a:rPr lang="ru-RU" sz="2600" dirty="0" smtClean="0"/>
              <a:t> </a:t>
            </a:r>
            <a:r>
              <a:rPr lang="ru-RU" sz="2600" dirty="0" err="1"/>
              <a:t>важливий</a:t>
            </a:r>
            <a:r>
              <a:rPr lang="ru-RU" sz="2600" dirty="0"/>
              <a:t> </a:t>
            </a:r>
            <a:r>
              <a:rPr lang="ru-RU" sz="2600" dirty="0" err="1"/>
              <a:t>символізм</a:t>
            </a:r>
            <a:r>
              <a:rPr lang="ru-RU" sz="2600" dirty="0"/>
              <a:t> не </a:t>
            </a:r>
            <a:r>
              <a:rPr lang="ru-RU" sz="2600" dirty="0" err="1"/>
              <a:t>лише</a:t>
            </a:r>
            <a:r>
              <a:rPr lang="ru-RU" sz="2600" dirty="0"/>
              <a:t> </a:t>
            </a:r>
            <a:r>
              <a:rPr lang="ru-RU" sz="2600" dirty="0" err="1"/>
              <a:t>фізичного</a:t>
            </a:r>
            <a:r>
              <a:rPr lang="ru-RU" sz="2600" dirty="0"/>
              <a:t>, а й духовного </a:t>
            </a:r>
            <a:r>
              <a:rPr lang="ru-RU" sz="2600" dirty="0" err="1"/>
              <a:t>повернення</a:t>
            </a:r>
            <a:r>
              <a:rPr lang="ru-RU" sz="2600" dirty="0"/>
              <a:t> </a:t>
            </a:r>
            <a:r>
              <a:rPr lang="ru-RU" sz="2600" dirty="0" err="1"/>
              <a:t>Шевченка</a:t>
            </a:r>
            <a:r>
              <a:rPr lang="ru-RU" sz="2600" dirty="0"/>
              <a:t> до </a:t>
            </a:r>
            <a:r>
              <a:rPr lang="ru-RU" sz="2600" dirty="0" err="1"/>
              <a:t>українців</a:t>
            </a:r>
            <a:r>
              <a:rPr lang="ru-RU" sz="2600" dirty="0"/>
              <a:t>. </a:t>
            </a:r>
            <a:r>
              <a:rPr lang="ru-RU" sz="2600" dirty="0" smtClean="0"/>
              <a:t>В </a:t>
            </a:r>
            <a:r>
              <a:rPr lang="ru-RU" sz="2600" dirty="0" err="1" smtClean="0"/>
              <a:t>радянські</a:t>
            </a:r>
            <a:r>
              <a:rPr lang="ru-RU" sz="2600" dirty="0" smtClean="0"/>
              <a:t> </a:t>
            </a:r>
            <a:r>
              <a:rPr lang="ru-RU" sz="2600" dirty="0" err="1"/>
              <a:t>часи</a:t>
            </a:r>
            <a:r>
              <a:rPr lang="ru-RU" sz="2600" dirty="0"/>
              <a:t> </a:t>
            </a:r>
            <a:r>
              <a:rPr lang="ru-RU" sz="2600" dirty="0" err="1"/>
              <a:t>його</a:t>
            </a:r>
            <a:r>
              <a:rPr lang="ru-RU" sz="2600" dirty="0"/>
              <a:t> затирали з </a:t>
            </a:r>
            <a:r>
              <a:rPr lang="ru-RU" sz="2600" dirty="0" err="1"/>
              <a:t>програм</a:t>
            </a:r>
            <a:r>
              <a:rPr lang="ru-RU" sz="2600" dirty="0"/>
              <a:t>, прибирали твори, в </a:t>
            </a:r>
            <a:r>
              <a:rPr lang="ru-RU" sz="2600" dirty="0" err="1"/>
              <a:t>яких</a:t>
            </a:r>
            <a:r>
              <a:rPr lang="ru-RU" sz="2600" dirty="0"/>
              <a:t> звучала правда. </a:t>
            </a:r>
            <a:r>
              <a:rPr lang="ru-RU" sz="2600" dirty="0" err="1"/>
              <a:t>Нині</a:t>
            </a:r>
            <a:r>
              <a:rPr lang="ru-RU" sz="2600" dirty="0"/>
              <a:t> Шевченко </a:t>
            </a:r>
            <a:r>
              <a:rPr lang="ru-RU" sz="2600" dirty="0" err="1"/>
              <a:t>цікавий</a:t>
            </a:r>
            <a:r>
              <a:rPr lang="ru-RU" sz="2600" dirty="0"/>
              <a:t> </a:t>
            </a:r>
            <a:r>
              <a:rPr lang="ru-RU" sz="2600" dirty="0" smtClean="0"/>
              <a:t>як </a:t>
            </a:r>
            <a:r>
              <a:rPr lang="ru-RU" sz="2600" dirty="0" err="1" smtClean="0"/>
              <a:t>антиімперський</a:t>
            </a:r>
            <a:r>
              <a:rPr lang="ru-RU" sz="2600" dirty="0"/>
              <a:t>, </a:t>
            </a:r>
            <a:r>
              <a:rPr lang="ru-RU" sz="2600" dirty="0" err="1"/>
              <a:t>антимосковський</a:t>
            </a:r>
            <a:r>
              <a:rPr lang="ru-RU" sz="2600" dirty="0"/>
              <a:t>. </a:t>
            </a:r>
            <a:r>
              <a:rPr lang="ru-RU" sz="2600" dirty="0" err="1"/>
              <a:t>Він</a:t>
            </a:r>
            <a:r>
              <a:rPr lang="ru-RU" sz="2600" dirty="0"/>
              <a:t> через </a:t>
            </a:r>
            <a:r>
              <a:rPr lang="ru-RU" sz="2600" dirty="0" err="1"/>
              <a:t>свої</a:t>
            </a:r>
            <a:r>
              <a:rPr lang="ru-RU" sz="2600" dirty="0"/>
              <a:t> </a:t>
            </a:r>
            <a:r>
              <a:rPr lang="ru-RU" sz="2600" dirty="0" err="1"/>
              <a:t>поетичні</a:t>
            </a:r>
            <a:r>
              <a:rPr lang="ru-RU" sz="2600" dirty="0"/>
              <a:t> </a:t>
            </a:r>
            <a:r>
              <a:rPr lang="ru-RU" sz="2600" dirty="0" err="1"/>
              <a:t>меседжі</a:t>
            </a:r>
            <a:r>
              <a:rPr lang="ru-RU" sz="2600" dirty="0"/>
              <a:t> став першим </a:t>
            </a:r>
            <a:r>
              <a:rPr lang="ru-RU" sz="2600" dirty="0" err="1"/>
              <a:t>справжнім</a:t>
            </a:r>
            <a:r>
              <a:rPr lang="ru-RU" sz="2600" dirty="0"/>
              <a:t> </a:t>
            </a:r>
            <a:r>
              <a:rPr lang="ru-RU" sz="2600" dirty="0" err="1"/>
              <a:t>українським</a:t>
            </a:r>
            <a:r>
              <a:rPr lang="ru-RU" sz="2600" dirty="0"/>
              <a:t> </a:t>
            </a:r>
            <a:r>
              <a:rPr lang="ru-RU" sz="2600" dirty="0" err="1"/>
              <a:t>націоналістом</a:t>
            </a:r>
            <a:r>
              <a:rPr lang="ru-RU" sz="2600" dirty="0"/>
              <a:t>, говорив </a:t>
            </a:r>
            <a:r>
              <a:rPr lang="ru-RU" sz="2600" dirty="0" err="1"/>
              <a:t>ті</a:t>
            </a:r>
            <a:r>
              <a:rPr lang="ru-RU" sz="2600" dirty="0"/>
              <a:t> </a:t>
            </a:r>
            <a:r>
              <a:rPr lang="ru-RU" sz="2600" dirty="0" err="1"/>
              <a:t>речі</a:t>
            </a:r>
            <a:r>
              <a:rPr lang="ru-RU" sz="2600" dirty="0"/>
              <a:t>, </a:t>
            </a:r>
            <a:r>
              <a:rPr lang="ru-RU" sz="2600" dirty="0" err="1"/>
              <a:t>які</a:t>
            </a:r>
            <a:r>
              <a:rPr lang="ru-RU" sz="2600" dirty="0"/>
              <a:t> на той час у </a:t>
            </a:r>
            <a:r>
              <a:rPr lang="ru-RU" sz="2600" dirty="0" err="1"/>
              <a:t>імперській</a:t>
            </a:r>
            <a:r>
              <a:rPr lang="ru-RU" sz="2600" dirty="0"/>
              <a:t> </a:t>
            </a:r>
            <a:r>
              <a:rPr lang="ru-RU" sz="2600" dirty="0" err="1"/>
              <a:t>Росії</a:t>
            </a:r>
            <a:r>
              <a:rPr lang="ru-RU" sz="2600" dirty="0"/>
              <a:t> </a:t>
            </a:r>
            <a:r>
              <a:rPr lang="ru-RU" sz="2600" dirty="0" err="1"/>
              <a:t>годі</a:t>
            </a:r>
            <a:r>
              <a:rPr lang="ru-RU" sz="2600" dirty="0"/>
              <a:t> </a:t>
            </a:r>
            <a:r>
              <a:rPr lang="ru-RU" sz="2600" dirty="0" err="1"/>
              <a:t>було</a:t>
            </a:r>
            <a:r>
              <a:rPr lang="ru-RU" sz="2600" dirty="0"/>
              <a:t> </a:t>
            </a:r>
            <a:r>
              <a:rPr lang="ru-RU" sz="2600" dirty="0" err="1"/>
              <a:t>говорити</a:t>
            </a:r>
            <a:r>
              <a:rPr lang="ru-RU" sz="2600" dirty="0"/>
              <a:t> </a:t>
            </a:r>
            <a:r>
              <a:rPr lang="ru-RU" sz="2600" dirty="0" err="1" smtClean="0"/>
              <a:t>вголос</a:t>
            </a:r>
            <a:r>
              <a:rPr lang="ru-RU" sz="2600" dirty="0" smtClean="0"/>
              <a:t>. </a:t>
            </a:r>
            <a:endParaRPr lang="uk-UA" sz="2600" dirty="0"/>
          </a:p>
        </p:txBody>
      </p:sp>
      <p:pic>
        <p:nvPicPr>
          <p:cNvPr id="5" name="Рисунок 4" descr="https://abrakadabra.fun/uploads/posts/2022-01/1642017641_2-abrakadabra-fun-p-gorizontalnii-ornament-1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8064896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717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2339752" y="0"/>
            <a:ext cx="6804248" cy="41490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r>
              <a:rPr lang="en-US" sz="2000" dirty="0"/>
              <a:t>	</a:t>
            </a:r>
            <a:r>
              <a:rPr lang="uk-UA" sz="2000" dirty="0" smtClean="0"/>
              <a:t>Минають </a:t>
            </a:r>
            <a:r>
              <a:rPr lang="uk-UA" sz="2000" dirty="0"/>
              <a:t>віки, стираються написи на камені, тліють книги, руйнуються будівлі, але </a:t>
            </a:r>
            <a:r>
              <a:rPr lang="uk-UA" sz="2000" dirty="0" smtClean="0"/>
              <a:t>слово Шевченка </a:t>
            </a:r>
            <a:r>
              <a:rPr lang="uk-UA" sz="2000" dirty="0"/>
              <a:t>— живе і вічне. Вивчаймо його, думаймо над його істиною, виконуймо його заповіти, які посилав </a:t>
            </a:r>
            <a:r>
              <a:rPr lang="uk-UA" sz="2000" dirty="0" smtClean="0"/>
              <a:t>він синам </a:t>
            </a:r>
            <a:r>
              <a:rPr lang="uk-UA" sz="2000" dirty="0"/>
              <a:t>свого народу. </a:t>
            </a:r>
            <a:endParaRPr lang="uk-UA" sz="2000" dirty="0" smtClean="0"/>
          </a:p>
          <a:p>
            <a:pPr marL="45720" indent="0">
              <a:buNone/>
            </a:pPr>
            <a:r>
              <a:rPr lang="en-US" sz="2000" dirty="0" smtClean="0"/>
              <a:t>		</a:t>
            </a:r>
            <a:r>
              <a:rPr lang="ru-RU" sz="2000" dirty="0" smtClean="0"/>
              <a:t>Свою </a:t>
            </a:r>
            <a:r>
              <a:rPr lang="ru-RU" sz="2000" dirty="0" err="1"/>
              <a:t>Україну</a:t>
            </a:r>
            <a:r>
              <a:rPr lang="ru-RU" sz="2000" dirty="0"/>
              <a:t> </a:t>
            </a:r>
            <a:r>
              <a:rPr lang="ru-RU" sz="2000" dirty="0" err="1"/>
              <a:t>любiть</a:t>
            </a:r>
            <a:r>
              <a:rPr lang="ru-RU" sz="2000" dirty="0"/>
              <a:t>;</a:t>
            </a:r>
            <a:br>
              <a:rPr lang="ru-RU" sz="2000" dirty="0"/>
            </a:br>
            <a:r>
              <a:rPr lang="en-US" sz="2000" dirty="0" smtClean="0"/>
              <a:t>		</a:t>
            </a:r>
            <a:r>
              <a:rPr lang="ru-RU" sz="2000" dirty="0" err="1" smtClean="0"/>
              <a:t>Любiть</a:t>
            </a:r>
            <a:r>
              <a:rPr lang="ru-RU" sz="2000" dirty="0" smtClean="0"/>
              <a:t> </a:t>
            </a:r>
            <a:r>
              <a:rPr lang="ru-RU" sz="2000" dirty="0" err="1"/>
              <a:t>її</a:t>
            </a:r>
            <a:r>
              <a:rPr lang="ru-RU" sz="2000" dirty="0"/>
              <a:t> во время </a:t>
            </a:r>
            <a:r>
              <a:rPr lang="ru-RU" sz="2000" dirty="0" err="1"/>
              <a:t>люте</a:t>
            </a:r>
            <a:r>
              <a:rPr lang="ru-RU" sz="2000" dirty="0"/>
              <a:t>,</a:t>
            </a:r>
            <a:br>
              <a:rPr lang="ru-RU" sz="2000" dirty="0"/>
            </a:br>
            <a:r>
              <a:rPr lang="en-US" sz="2000" dirty="0" smtClean="0"/>
              <a:t>		</a:t>
            </a:r>
            <a:r>
              <a:rPr lang="ru-RU" sz="2000" dirty="0" smtClean="0"/>
              <a:t>В </a:t>
            </a:r>
            <a:r>
              <a:rPr lang="ru-RU" sz="2000" dirty="0" err="1"/>
              <a:t>останню</a:t>
            </a:r>
            <a:r>
              <a:rPr lang="ru-RU" sz="2000" dirty="0"/>
              <a:t>, тяжкую </a:t>
            </a:r>
            <a:r>
              <a:rPr lang="ru-RU" sz="2000" dirty="0" err="1" smtClean="0"/>
              <a:t>мінуту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en-US" sz="2000" dirty="0" smtClean="0"/>
              <a:t>		</a:t>
            </a:r>
            <a:r>
              <a:rPr lang="ru-RU" sz="2000" dirty="0" smtClean="0"/>
              <a:t>За </a:t>
            </a:r>
            <a:r>
              <a:rPr lang="ru-RU" sz="2000" dirty="0" err="1"/>
              <a:t>неї</a:t>
            </a:r>
            <a:r>
              <a:rPr lang="ru-RU" sz="2000" dirty="0"/>
              <a:t> Господа </a:t>
            </a:r>
            <a:r>
              <a:rPr lang="ru-RU" sz="2000" dirty="0" err="1" smtClean="0"/>
              <a:t>молiть</a:t>
            </a: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645024"/>
            <a:ext cx="6152472" cy="2808312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dirty="0" smtClean="0"/>
              <a:t>	</a:t>
            </a:r>
            <a:r>
              <a:rPr lang="ru-RU" sz="2000" dirty="0" smtClean="0"/>
              <a:t>Великий </a:t>
            </a:r>
            <a:r>
              <a:rPr lang="ru-RU" sz="2000" dirty="0" err="1" smtClean="0"/>
              <a:t>Кобзар</a:t>
            </a:r>
            <a:r>
              <a:rPr lang="ru-RU" sz="2000" dirty="0" smtClean="0"/>
              <a:t> і </a:t>
            </a:r>
            <a:r>
              <a:rPr lang="ru-RU" sz="2000" dirty="0" err="1" smtClean="0"/>
              <a:t>сьогодні</a:t>
            </a:r>
            <a:r>
              <a:rPr lang="ru-RU" sz="2000" dirty="0" smtClean="0"/>
              <a:t> незримо </a:t>
            </a:r>
            <a:r>
              <a:rPr lang="ru-RU" sz="2000" dirty="0" err="1" smtClean="0"/>
              <a:t>присутній</a:t>
            </a:r>
            <a:r>
              <a:rPr lang="ru-RU" sz="2000" dirty="0" smtClean="0"/>
              <a:t> у </a:t>
            </a:r>
            <a:r>
              <a:rPr lang="ru-RU" sz="2000" dirty="0" err="1" smtClean="0"/>
              <a:t>нашому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житті</a:t>
            </a:r>
            <a:r>
              <a:rPr lang="ru-RU" sz="2000" dirty="0" smtClean="0"/>
              <a:t>, </a:t>
            </a:r>
            <a:r>
              <a:rPr lang="ru-RU" sz="2000" dirty="0" err="1" smtClean="0"/>
              <a:t>звертається</a:t>
            </a:r>
            <a:r>
              <a:rPr lang="ru-RU" sz="2000" dirty="0" smtClean="0"/>
              <a:t> до нас </a:t>
            </a:r>
            <a:r>
              <a:rPr lang="ru-RU" sz="2000" dirty="0" err="1" smtClean="0"/>
              <a:t>усіх</a:t>
            </a:r>
            <a:r>
              <a:rPr lang="ru-RU" sz="2000" dirty="0" smtClean="0"/>
              <a:t> </a:t>
            </a:r>
            <a:r>
              <a:rPr lang="ru-RU" sz="2000" dirty="0" err="1" smtClean="0"/>
              <a:t>зі</a:t>
            </a:r>
            <a:r>
              <a:rPr lang="ru-RU" sz="2000" dirty="0" smtClean="0"/>
              <a:t> </a:t>
            </a:r>
            <a:r>
              <a:rPr lang="ru-RU" sz="2000" dirty="0" err="1" smtClean="0"/>
              <a:t>своїми</a:t>
            </a:r>
            <a:r>
              <a:rPr lang="ru-RU" sz="2000" dirty="0" smtClean="0"/>
              <a:t> </a:t>
            </a:r>
            <a:r>
              <a:rPr lang="ru-RU" sz="2000" dirty="0" err="1" smtClean="0"/>
              <a:t>безсмертними</a:t>
            </a:r>
            <a:r>
              <a:rPr lang="ru-RU" sz="2000" dirty="0" smtClean="0"/>
              <a:t> думами.</a:t>
            </a:r>
            <a:r>
              <a:rPr lang="en-US" sz="2000" dirty="0" smtClean="0"/>
              <a:t> </a:t>
            </a:r>
            <a:r>
              <a:rPr lang="ru-RU" sz="2000" dirty="0"/>
              <a:t>Тарас Шевченко </a:t>
            </a:r>
            <a:r>
              <a:rPr lang="ru-RU" sz="2000" dirty="0" smtClean="0"/>
              <a:t>—</a:t>
            </a:r>
            <a:r>
              <a:rPr lang="ru-RU" sz="2000" dirty="0" err="1" smtClean="0"/>
              <a:t>наднаціональне</a:t>
            </a:r>
            <a:r>
              <a:rPr lang="ru-RU" sz="2000" dirty="0" smtClean="0"/>
              <a:t> </a:t>
            </a:r>
            <a:r>
              <a:rPr lang="ru-RU" sz="2000" dirty="0" err="1"/>
              <a:t>явище</a:t>
            </a:r>
            <a:r>
              <a:rPr lang="ru-RU" sz="2000" dirty="0"/>
              <a:t>, яке </a:t>
            </a:r>
            <a:r>
              <a:rPr lang="ru-RU" sz="2000" dirty="0" err="1"/>
              <a:t>об’єднує</a:t>
            </a:r>
            <a:r>
              <a:rPr lang="ru-RU" sz="2000" dirty="0"/>
              <a:t> </a:t>
            </a:r>
            <a:r>
              <a:rPr lang="ru-RU" sz="2000" dirty="0" smtClean="0"/>
              <a:t>людей</a:t>
            </a:r>
            <a:r>
              <a:rPr lang="ru-RU" sz="2000" dirty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</a:t>
            </a:r>
            <a:r>
              <a:rPr lang="uk-UA" sz="2000" dirty="0" smtClean="0"/>
              <a:t>Разом </a:t>
            </a:r>
            <a:r>
              <a:rPr lang="uk-UA" sz="2000" dirty="0"/>
              <a:t>з Шевченковим словом до Перемоги! </a:t>
            </a:r>
            <a:br>
              <a:rPr lang="uk-UA" sz="2000" dirty="0"/>
            </a:br>
            <a:r>
              <a:rPr lang="uk-UA" sz="2000" dirty="0"/>
              <a:t/>
            </a:r>
            <a:br>
              <a:rPr lang="uk-UA" sz="2000" dirty="0"/>
            </a:br>
            <a:endParaRPr lang="uk-UA" sz="2000" dirty="0"/>
          </a:p>
        </p:txBody>
      </p:sp>
      <p:pic>
        <p:nvPicPr>
          <p:cNvPr id="6" name="Рисунок 5" descr="https://abrakadabra.fun/uploads/posts/2022-01/1643340642_15-abrakadabra-fun-p-uglovie-uzori-dlya-ramok-3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448272" cy="6601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790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748464" cy="475252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400" b="1" dirty="0" smtClean="0"/>
              <a:t>	</a:t>
            </a:r>
            <a:r>
              <a:rPr lang="uk-UA" sz="2000" b="1" dirty="0" smtClean="0"/>
              <a:t>Нам </a:t>
            </a:r>
            <a:r>
              <a:rPr lang="uk-UA" sz="2000" b="1" dirty="0"/>
              <a:t>пощастило </a:t>
            </a:r>
            <a:r>
              <a:rPr lang="uk-UA" sz="2000" b="1" dirty="0" smtClean="0"/>
              <a:t>з Шевченком . Дякуючи йому , </a:t>
            </a:r>
            <a:r>
              <a:rPr lang="uk-UA" sz="2000" b="1" dirty="0"/>
              <a:t>ми відстоюємо свою національну ідентичність та гідність. Тарас Шевченко – це рятівник </a:t>
            </a:r>
            <a:r>
              <a:rPr lang="uk-UA" sz="2000" b="1" dirty="0" smtClean="0"/>
              <a:t>українців. </a:t>
            </a:r>
            <a:r>
              <a:rPr lang="uk-UA" sz="2000" b="1" dirty="0" smtClean="0"/>
              <a:t>Його </a:t>
            </a:r>
            <a:r>
              <a:rPr lang="uk-UA" sz="2000" b="1" dirty="0"/>
              <a:t>рано визнав світ, бо </a:t>
            </a:r>
            <a:r>
              <a:rPr lang="uk-UA" sz="2000" b="1" dirty="0" smtClean="0"/>
              <a:t>морально-етична концепція </a:t>
            </a:r>
            <a:r>
              <a:rPr lang="uk-UA" sz="2000" b="1" dirty="0"/>
              <a:t>нашого Генія властива не лише українцям, а й людству усього </a:t>
            </a:r>
            <a:r>
              <a:rPr lang="uk-UA" sz="2000" b="1" dirty="0" smtClean="0"/>
              <a:t>світу </a:t>
            </a:r>
            <a:endParaRPr lang="uk-UA" sz="2000" b="1" dirty="0" smtClean="0"/>
          </a:p>
          <a:p>
            <a:pPr marL="45720" indent="0">
              <a:buNone/>
            </a:pPr>
            <a:r>
              <a:rPr lang="uk-UA" sz="2000" b="1" dirty="0"/>
              <a:t>	</a:t>
            </a:r>
            <a:r>
              <a:rPr lang="uk-UA" sz="2000" b="1" dirty="0" smtClean="0"/>
              <a:t>Починаючи </a:t>
            </a:r>
            <a:r>
              <a:rPr lang="uk-UA" sz="2000" b="1" dirty="0"/>
              <a:t>з 1962 р., </a:t>
            </a:r>
            <a:r>
              <a:rPr lang="uk-UA" sz="2000" b="1" dirty="0" smtClean="0"/>
              <a:t>щорічно присуджуються </a:t>
            </a:r>
            <a:r>
              <a:rPr lang="uk-UA" sz="2000" b="1" dirty="0"/>
              <a:t>Державні премії України імені Т.Г. Шевченка в </a:t>
            </a:r>
            <a:r>
              <a:rPr lang="uk-UA" sz="2000" b="1" dirty="0" smtClean="0"/>
              <a:t>галузі літератури </a:t>
            </a:r>
            <a:r>
              <a:rPr lang="uk-UA" sz="2000" b="1" dirty="0"/>
              <a:t>і мистецтва. Масовими тиражами друкуються його </a:t>
            </a:r>
            <a:r>
              <a:rPr lang="uk-UA" sz="2000" b="1" dirty="0" smtClean="0"/>
              <a:t>твори, перекладаються </a:t>
            </a:r>
            <a:r>
              <a:rPr lang="uk-UA" sz="2000" b="1" dirty="0"/>
              <a:t>багатьма мовами. За рішенням ЮНЕСКО, ювілеї </a:t>
            </a:r>
            <a:r>
              <a:rPr lang="uk-UA" sz="2000" b="1" dirty="0" smtClean="0"/>
              <a:t>поета відзначалися </a:t>
            </a:r>
            <a:r>
              <a:rPr lang="uk-UA" sz="2000" b="1" dirty="0"/>
              <a:t>майже в усіх державах світу.</a:t>
            </a:r>
          </a:p>
        </p:txBody>
      </p:sp>
      <p:pic>
        <p:nvPicPr>
          <p:cNvPr id="5" name="Рисунок 4" descr="Вензель для печат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009" y="-387424"/>
            <a:ext cx="6120765" cy="3060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1265131"/>
      </p:ext>
    </p:extLst>
  </p:cSld>
  <p:clrMapOvr>
    <a:masterClrMapping/>
  </p:clrMapOvr>
</p:sld>
</file>

<file path=ppt/theme/theme1.xml><?xml version="1.0" encoding="utf-8"?>
<a:theme xmlns:a="http://schemas.openxmlformats.org/drawingml/2006/main" name="Повітряний потік">
  <a:themeElements>
    <a:clrScheme name="Повітряний поті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вітряний поті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вітряний поті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707</TotalTime>
  <Words>35</Words>
  <Application>Microsoft Office PowerPoint</Application>
  <PresentationFormat>Екран (4:3)</PresentationFormat>
  <Paragraphs>39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Повітряний потік</vt:lpstr>
      <vt:lpstr>Велетень нескореного духу ( До дня пам‘яті перепоховання праху  Т.Г. Шевченка  на Чернечій горі в Каневі)   підготували:  Чуділіна М.О.,  Чікальова С.О.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Великий Кобзар і сьогодні незримо присутній у нашому житті, звертається до нас усіх зі своїми безсмертними думами. Тарас Шевченко —наднаціональне явище, яке об’єднує людей.   Разом з Шевченковим словом до Перемоги!   </vt:lpstr>
      <vt:lpstr>Презентація PowerPoint</vt:lpstr>
      <vt:lpstr>Тарас Шевченко для України – все. Він став національним кодом. Національним паролем. Україна – його Голгофа, воля ж – його хрест. Він розп′ятий був за свою Вітчизну і воскрес через неї Павло Мовчан</vt:lpstr>
      <vt:lpstr>Презентація PowerPoint</vt:lpstr>
      <vt:lpstr>Книги Шевченківської тематики фонду  бібліотеки УКД </vt:lpstr>
      <vt:lpstr>Книги Шевченківської тематики фонду бібліотеки УКД</vt:lpstr>
      <vt:lpstr>Книги Шевченківської тематики фонду бібліотеки УКД</vt:lpstr>
      <vt:lpstr> Івано-Франківськ 2023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Chikalova O. Svitlana</dc:creator>
  <cp:lastModifiedBy>Chudilina O. Myroslava</cp:lastModifiedBy>
  <cp:revision>160</cp:revision>
  <dcterms:created xsi:type="dcterms:W3CDTF">2023-05-25T11:04:46Z</dcterms:created>
  <dcterms:modified xsi:type="dcterms:W3CDTF">2023-05-31T07:16:53Z</dcterms:modified>
</cp:coreProperties>
</file>