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68" r:id="rId5"/>
    <p:sldId id="265" r:id="rId6"/>
    <p:sldId id="269" r:id="rId7"/>
    <p:sldId id="260" r:id="rId8"/>
    <p:sldId id="261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A3C"/>
    <a:srgbClr val="F0F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1466E-55C2-490E-ADD7-6BD1295BCE0E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3F88E-569B-4F39-9811-BDD5704FB7CA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574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3F88E-569B-4F39-9811-BDD5704FB7C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9216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942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754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768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871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859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8121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325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2277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4647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95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250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132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291" y="706438"/>
            <a:ext cx="9144000" cy="1655762"/>
          </a:xfrm>
        </p:spPr>
        <p:txBody>
          <a:bodyPr>
            <a:noAutofit/>
          </a:bodyPr>
          <a:lstStyle/>
          <a:p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ЗВО Університет Короля Данила</a:t>
            </a:r>
          </a:p>
          <a:p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інформаційних технологій</a:t>
            </a:r>
          </a:p>
          <a:p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7636" y="2840182"/>
            <a:ext cx="101304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</a:t>
            </a:r>
          </a:p>
          <a:p>
            <a:pPr algn="ctr"/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електронної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бібліотеки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методичного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університету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веб-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1441" y="5264727"/>
            <a:ext cx="3161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керівник:          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Слабінога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Мар’ян Остапович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CEA9F2-CAF1-FB26-7811-506A0F0F3348}"/>
              </a:ext>
            </a:extLst>
          </p:cNvPr>
          <p:cNvSpPr txBox="1"/>
          <p:nvPr/>
        </p:nvSpPr>
        <p:spPr>
          <a:xfrm>
            <a:off x="800471" y="5287934"/>
            <a:ext cx="3161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          </a:t>
            </a:r>
          </a:p>
          <a:p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Баланюк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Ігор Іванович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2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345" y="457200"/>
            <a:ext cx="47659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9036" y="1925084"/>
            <a:ext cx="1029392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Отже, розробка електронної бібліотечної системи з використанням </a:t>
            </a: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Python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Flask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основних технологій пропонує численні переваги та можливості. Протягом усього процесу були розглянуті різні теоретичні аспекти, такі як огляд існуючих бібліотек та мов програмування, для прийняття обґрунтованих рішень. В якості мови програмування було обрано </a:t>
            </a: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Python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 його простоті, універсальності та широкій бібліотечній підтримці.</a:t>
            </a:r>
            <a:endParaRPr lang="en-C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810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7886" y="433100"/>
            <a:ext cx="10515600" cy="790789"/>
          </a:xfrm>
        </p:spPr>
        <p:txBody>
          <a:bodyPr/>
          <a:lstStyle/>
          <a:p>
            <a:pPr algn="ctr"/>
            <a:r>
              <a:rPr lang="uk-UA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теми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238A4A-2282-4B81-808D-25FC9A178665}"/>
              </a:ext>
            </a:extLst>
          </p:cNvPr>
          <p:cNvSpPr txBox="1"/>
          <p:nvPr/>
        </p:nvSpPr>
        <p:spPr>
          <a:xfrm>
            <a:off x="912055" y="2096086"/>
            <a:ext cx="1036789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способах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доступу до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нею.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шукати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переглядати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завантажувати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книги,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також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зможуть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керувати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інформацією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списки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58986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436" y="332509"/>
            <a:ext cx="107788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роботи: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методичного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роботи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методичного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веб-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дозволить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тримати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одному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1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дослідження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пошук та аналіз уже існуючих аналогів;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 мови програмування, технологій та інших суміжних програм (при необхідності);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 структури бібліотеки;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розроблення сайту з різноманітним функціоналом;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тестування продукту.</a:t>
            </a:r>
          </a:p>
        </p:txBody>
      </p:sp>
    </p:spTree>
    <p:extLst>
      <p:ext uri="{BB962C8B-B14F-4D97-AF65-F5344CB8AC3E}">
        <p14:creationId xmlns:p14="http://schemas.microsoft.com/office/powerpoint/2010/main" val="213540375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1098" y="618187"/>
            <a:ext cx="4765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 аналогів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3303CA-0C25-8FE1-0AAE-85CBD2F800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59" y="2396147"/>
            <a:ext cx="5751441" cy="27048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DB6ACB-DE8B-5581-B210-CED0E83DFF45}"/>
              </a:ext>
            </a:extLst>
          </p:cNvPr>
          <p:cNvSpPr txBox="1"/>
          <p:nvPr/>
        </p:nvSpPr>
        <p:spPr>
          <a:xfrm>
            <a:off x="2226156" y="5101040"/>
            <a:ext cx="13649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Сайт DPLA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57A0867-5A60-BA69-5F3D-9A55E8B782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"/>
          <a:stretch/>
        </p:blipFill>
        <p:spPr bwMode="auto">
          <a:xfrm>
            <a:off x="6427433" y="2368192"/>
            <a:ext cx="5334191" cy="27328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E48BB7-D040-31BF-BCB7-7B9FCA658363}"/>
              </a:ext>
            </a:extLst>
          </p:cNvPr>
          <p:cNvSpPr txBox="1"/>
          <p:nvPr/>
        </p:nvSpPr>
        <p:spPr>
          <a:xfrm>
            <a:off x="8357061" y="5101040"/>
            <a:ext cx="1841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Сайт HathiTrust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43239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13018" y="179170"/>
            <a:ext cx="4765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 аналогів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ADA20CE-3F73-723F-9C39-B04F22132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66" y="1058676"/>
            <a:ext cx="7213066" cy="46313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7504D3-EE2D-E832-9E0F-AC5C1C94FE3B}"/>
              </a:ext>
            </a:extLst>
          </p:cNvPr>
          <p:cNvSpPr txBox="1"/>
          <p:nvPr/>
        </p:nvSpPr>
        <p:spPr>
          <a:xfrm>
            <a:off x="4845357" y="5799324"/>
            <a:ext cx="28031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Бібліотека Вернадського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7732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965" y="259069"/>
            <a:ext cx="99600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Діаграми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 </a:t>
            </a:r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діаграма станів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16BD528-01D2-CD2A-049F-09D6E66256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48" y="1540276"/>
            <a:ext cx="4800600" cy="411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B9E254B-7D2E-4175-0F9D-025B1C193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463" y="2339266"/>
            <a:ext cx="6429487" cy="3043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39DD53-DDA8-B58E-4F07-2BEB31E01B4F}"/>
              </a:ext>
            </a:extLst>
          </p:cNvPr>
          <p:cNvSpPr txBox="1"/>
          <p:nvPr/>
        </p:nvSpPr>
        <p:spPr>
          <a:xfrm>
            <a:off x="6786156" y="5655076"/>
            <a:ext cx="39660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Діаграма станів розробленого додатку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35C398-35C0-B59D-3A48-6CD67F4F72B4}"/>
              </a:ext>
            </a:extLst>
          </p:cNvPr>
          <p:cNvSpPr txBox="1"/>
          <p:nvPr/>
        </p:nvSpPr>
        <p:spPr>
          <a:xfrm>
            <a:off x="1977870" y="5655076"/>
            <a:ext cx="2075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Діаграма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Case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70105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2846" y="0"/>
            <a:ext cx="64285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бази даних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E81468-4871-DA22-C79C-131302150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637" y="1065319"/>
            <a:ext cx="9514929" cy="48001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D87876-1816-2523-2A0E-9AE349BFD5DD}"/>
              </a:ext>
            </a:extLst>
          </p:cNvPr>
          <p:cNvSpPr txBox="1"/>
          <p:nvPr/>
        </p:nvSpPr>
        <p:spPr>
          <a:xfrm>
            <a:off x="4311553" y="5976678"/>
            <a:ext cx="35310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Модель спроектованої бази даних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54124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93843"/>
            <a:ext cx="71110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застосунку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9BB23E-E61C-184D-1117-6BC287624E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29" y="2094469"/>
            <a:ext cx="5032792" cy="2677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F93D4A-6109-3F5E-93C6-B8CD56693957}"/>
              </a:ext>
            </a:extLst>
          </p:cNvPr>
          <p:cNvSpPr txBox="1"/>
          <p:nvPr/>
        </p:nvSpPr>
        <p:spPr>
          <a:xfrm>
            <a:off x="1639410" y="4935984"/>
            <a:ext cx="24835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Головне меню додатку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DFDFF3C-113A-A88A-1376-4E66B4DE29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514" y="2074690"/>
            <a:ext cx="5621366" cy="269729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671E21-FD66-1301-B1BB-9591BEEAD629}"/>
              </a:ext>
            </a:extLst>
          </p:cNvPr>
          <p:cNvSpPr txBox="1"/>
          <p:nvPr/>
        </p:nvSpPr>
        <p:spPr>
          <a:xfrm>
            <a:off x="7503850" y="4918228"/>
            <a:ext cx="3048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Перевірка файлів на сервері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13216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272534"/>
            <a:ext cx="6924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застосунку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70F5D3-A6F2-0404-1757-755324C1A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714" y="1226641"/>
            <a:ext cx="7766571" cy="48618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4A67C1-2354-1C41-E210-10046E712202}"/>
              </a:ext>
            </a:extLst>
          </p:cNvPr>
          <p:cNvSpPr txBox="1"/>
          <p:nvPr/>
        </p:nvSpPr>
        <p:spPr>
          <a:xfrm>
            <a:off x="5164953" y="6216134"/>
            <a:ext cx="1862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Відкриття файлу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3289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277</Words>
  <Application>Microsoft Office PowerPoint</Application>
  <PresentationFormat>Широкий екран</PresentationFormat>
  <Paragraphs>39</Paragraphs>
  <Slides>10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hpuser</dc:creator>
  <cp:lastModifiedBy>RePack by Diakov</cp:lastModifiedBy>
  <cp:revision>41</cp:revision>
  <dcterms:created xsi:type="dcterms:W3CDTF">2021-06-09T12:55:18Z</dcterms:created>
  <dcterms:modified xsi:type="dcterms:W3CDTF">2023-06-20T11:48:53Z</dcterms:modified>
</cp:coreProperties>
</file>