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1"/>
  </p:notesMasterIdLst>
  <p:sldIdLst>
    <p:sldId id="256" r:id="rId2"/>
    <p:sldId id="257" r:id="rId3"/>
    <p:sldId id="258" r:id="rId4"/>
    <p:sldId id="259" r:id="rId5"/>
    <p:sldId id="260" r:id="rId6"/>
    <p:sldId id="261" r:id="rId7"/>
    <p:sldId id="262" r:id="rId8"/>
    <p:sldId id="263" r:id="rId9"/>
    <p:sldId id="264" r:id="rId10"/>
  </p:sldIdLst>
  <p:sldSz cx="9144000" cy="5143500" type="screen16x9"/>
  <p:notesSz cx="6858000" cy="9144000"/>
  <p:embeddedFontLst>
    <p:embeddedFont>
      <p:font typeface="Montserrat" panose="020B0604020202020204" charset="-52"/>
      <p:regular r:id="rId12"/>
      <p:bold r:id="rId13"/>
      <p:italic r:id="rId14"/>
      <p:boldItalic r:id="rId15"/>
    </p:embeddedFont>
    <p:embeddedFont>
      <p:font typeface="Lato" panose="020B0604020202020204" charset="0"/>
      <p:regular r:id="rId16"/>
      <p:bold r:id="rId17"/>
      <p:italic r:id="rId18"/>
      <p:boldItalic r:id="rId19"/>
    </p:embeddedFont>
    <p:embeddedFont>
      <p:font typeface="Montserrat Medium" panose="020B0604020202020204" charset="-52"/>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658" y="67"/>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font" Target="fonts/font2.fntdata"/><Relationship Id="rId18" Type="http://schemas.openxmlformats.org/officeDocument/2006/relationships/font" Target="fonts/font7.fntdata"/><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10.fntdata"/><Relationship Id="rId7" Type="http://schemas.openxmlformats.org/officeDocument/2006/relationships/slide" Target="slides/slide6.xml"/><Relationship Id="rId12" Type="http://schemas.openxmlformats.org/officeDocument/2006/relationships/font" Target="fonts/font1.fntdata"/><Relationship Id="rId17" Type="http://schemas.openxmlformats.org/officeDocument/2006/relationships/font" Target="fonts/font6.fntdata"/><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font" Target="fonts/font5.fntdata"/><Relationship Id="rId20" Type="http://schemas.openxmlformats.org/officeDocument/2006/relationships/font" Target="fonts/font9.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font" Target="fonts/font4.fntdata"/><Relationship Id="rId23" Type="http://schemas.openxmlformats.org/officeDocument/2006/relationships/font" Target="fonts/font12.fntdata"/><Relationship Id="rId10" Type="http://schemas.openxmlformats.org/officeDocument/2006/relationships/slide" Target="slides/slide9.xml"/><Relationship Id="rId19" Type="http://schemas.openxmlformats.org/officeDocument/2006/relationships/font" Target="fonts/font8.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font" Target="fonts/font3.fntdata"/><Relationship Id="rId22" Type="http://schemas.openxmlformats.org/officeDocument/2006/relationships/font" Target="fonts/font11.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1pPr>
            <a:lvl2pPr marL="914400" marR="0" lvl="1"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2pPr>
            <a:lvl3pPr marL="1371600" marR="0" lvl="2"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3pPr>
            <a:lvl4pPr marL="1828800" marR="0" lvl="3"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4pPr>
            <a:lvl5pPr marL="2286000" marR="0" lvl="4"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5pPr>
            <a:lvl6pPr marL="2743200" marR="0" lvl="5"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6pPr>
            <a:lvl7pPr marL="3200400" marR="0" lvl="6"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7pPr>
            <a:lvl8pPr marL="3657600" marR="0" lvl="7"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8pPr>
            <a:lvl9pPr marL="4114800" marR="0" lvl="8" indent="-317500" algn="l" rtl="0">
              <a:lnSpc>
                <a:spcPct val="100000"/>
              </a:lnSpc>
              <a:spcBef>
                <a:spcPts val="0"/>
              </a:spcBef>
              <a:spcAft>
                <a:spcPts val="0"/>
              </a:spcAft>
              <a:buClr>
                <a:srgbClr val="000000"/>
              </a:buClr>
              <a:buSzPts val="14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0"/>
        <p:cNvGrpSpPr/>
        <p:nvPr/>
      </p:nvGrpSpPr>
      <p:grpSpPr>
        <a:xfrm>
          <a:off x="0" y="0"/>
          <a:ext cx="0" cy="0"/>
          <a:chOff x="0" y="0"/>
          <a:chExt cx="0" cy="0"/>
        </a:xfrm>
      </p:grpSpPr>
      <p:sp>
        <p:nvSpPr>
          <p:cNvPr id="131" name="Google Shape;13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2" name="Google Shape;13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Google Shape;138;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9" name="Google Shape;13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47" name="Google Shape;147;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4"/>
        <p:cNvGrpSpPr/>
        <p:nvPr/>
      </p:nvGrpSpPr>
      <p:grpSpPr>
        <a:xfrm>
          <a:off x="0" y="0"/>
          <a:ext cx="0" cy="0"/>
          <a:chOff x="0" y="0"/>
          <a:chExt cx="0" cy="0"/>
        </a:xfrm>
      </p:grpSpPr>
      <p:sp>
        <p:nvSpPr>
          <p:cNvPr id="155" name="Google Shape;155;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56" name="Google Shape;156;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3"/>
        <p:cNvGrpSpPr/>
        <p:nvPr/>
      </p:nvGrpSpPr>
      <p:grpSpPr>
        <a:xfrm>
          <a:off x="0" y="0"/>
          <a:ext cx="0" cy="0"/>
          <a:chOff x="0" y="0"/>
          <a:chExt cx="0" cy="0"/>
        </a:xfrm>
      </p:grpSpPr>
      <p:sp>
        <p:nvSpPr>
          <p:cNvPr id="164" name="Google Shape;16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65" name="Google Shape;165;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9"/>
        <p:cNvGrpSpPr/>
        <p:nvPr/>
      </p:nvGrpSpPr>
      <p:grpSpPr>
        <a:xfrm>
          <a:off x="0" y="0"/>
          <a:ext cx="0" cy="0"/>
          <a:chOff x="0" y="0"/>
          <a:chExt cx="0" cy="0"/>
        </a:xfrm>
      </p:grpSpPr>
      <p:sp>
        <p:nvSpPr>
          <p:cNvPr id="170" name="Google Shape;170;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1" name="Google Shape;171;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6"/>
        <p:cNvGrpSpPr/>
        <p:nvPr/>
      </p:nvGrpSpPr>
      <p:grpSpPr>
        <a:xfrm>
          <a:off x="0" y="0"/>
          <a:ext cx="0" cy="0"/>
          <a:chOff x="0" y="0"/>
          <a:chExt cx="0" cy="0"/>
        </a:xfrm>
      </p:grpSpPr>
      <p:sp>
        <p:nvSpPr>
          <p:cNvPr id="177" name="Google Shape;177;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78" name="Google Shape;178;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Google Shape;185;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86" name="Google Shape;186;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94" name="Google Shape;194;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4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2"/>
          <p:cNvSpPr/>
          <p:nvPr/>
        </p:nvSpPr>
        <p:spPr>
          <a:xfrm rot="5400000">
            <a:off x="7500300" y="505"/>
            <a:ext cx="1643700" cy="1643700"/>
          </a:xfrm>
          <a:prstGeom prst="diagStripe">
            <a:avLst>
              <a:gd name="adj" fmla="val 0"/>
            </a:avLst>
          </a:prstGeom>
          <a:solidFill>
            <a:schemeClr val="lt1">
              <a:alpha val="2745"/>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nvGrpSpPr>
          <p:cNvPr id="11" name="Google Shape;11;p2"/>
          <p:cNvGrpSpPr/>
          <p:nvPr/>
        </p:nvGrpSpPr>
        <p:grpSpPr>
          <a:xfrm>
            <a:off x="0" y="490"/>
            <a:ext cx="5153705" cy="5134399"/>
            <a:chOff x="0" y="75"/>
            <a:chExt cx="5153705" cy="5152950"/>
          </a:xfrm>
        </p:grpSpPr>
        <p:sp>
          <p:nvSpPr>
            <p:cNvPr id="12" name="Google Shape;12;p2"/>
            <p:cNvSpPr/>
            <p:nvPr/>
          </p:nvSpPr>
          <p:spPr>
            <a:xfrm rot="-5400000">
              <a:off x="455" y="-225"/>
              <a:ext cx="5152800" cy="5153700"/>
            </a:xfrm>
            <a:prstGeom prst="diagStripe">
              <a:avLst>
                <a:gd name="adj" fmla="val 50000"/>
              </a:avLst>
            </a:prstGeom>
            <a:solidFill>
              <a:schemeClr val="lt1">
                <a:alpha val="2745"/>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2"/>
            <p:cNvSpPr/>
            <p:nvPr/>
          </p:nvSpPr>
          <p:spPr>
            <a:xfrm rot="-5400000">
              <a:off x="150" y="1145825"/>
              <a:ext cx="3996600" cy="3996900"/>
            </a:xfrm>
            <a:prstGeom prst="diagStripe">
              <a:avLst>
                <a:gd name="adj" fmla="val 58774"/>
              </a:avLst>
            </a:prstGeom>
            <a:solidFill>
              <a:schemeClr val="lt1">
                <a:alpha val="2745"/>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4" name="Google Shape;14;p2"/>
            <p:cNvSpPr/>
            <p:nvPr/>
          </p:nvSpPr>
          <p:spPr>
            <a:xfrm rot="-5400000">
              <a:off x="1646" y="-75"/>
              <a:ext cx="2299800" cy="23001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5" name="Google Shape;15;p2"/>
            <p:cNvSpPr/>
            <p:nvPr/>
          </p:nvSpPr>
          <p:spPr>
            <a:xfrm flipH="1">
              <a:off x="652821" y="590035"/>
              <a:ext cx="2300100" cy="2299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6" name="Google Shape;16;p2"/>
          <p:cNvSpPr txBox="1">
            <a:spLocks noGrp="1"/>
          </p:cNvSpPr>
          <p:nvPr>
            <p:ph type="ctrTitle"/>
          </p:nvPr>
        </p:nvSpPr>
        <p:spPr>
          <a:xfrm>
            <a:off x="3537150" y="1578400"/>
            <a:ext cx="5017500" cy="15789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4000"/>
              <a:buNone/>
              <a:defRPr sz="4000"/>
            </a:lvl1pPr>
            <a:lvl2pPr lvl="1" algn="l">
              <a:lnSpc>
                <a:spcPct val="100000"/>
              </a:lnSpc>
              <a:spcBef>
                <a:spcPts val="0"/>
              </a:spcBef>
              <a:spcAft>
                <a:spcPts val="0"/>
              </a:spcAft>
              <a:buSzPts val="4000"/>
              <a:buNone/>
              <a:defRPr sz="4000"/>
            </a:lvl2pPr>
            <a:lvl3pPr lvl="2" algn="l">
              <a:lnSpc>
                <a:spcPct val="100000"/>
              </a:lnSpc>
              <a:spcBef>
                <a:spcPts val="0"/>
              </a:spcBef>
              <a:spcAft>
                <a:spcPts val="0"/>
              </a:spcAft>
              <a:buSzPts val="4000"/>
              <a:buNone/>
              <a:defRPr sz="4000"/>
            </a:lvl3pPr>
            <a:lvl4pPr lvl="3" algn="l">
              <a:lnSpc>
                <a:spcPct val="100000"/>
              </a:lnSpc>
              <a:spcBef>
                <a:spcPts val="0"/>
              </a:spcBef>
              <a:spcAft>
                <a:spcPts val="0"/>
              </a:spcAft>
              <a:buSzPts val="4000"/>
              <a:buNone/>
              <a:defRPr sz="4000"/>
            </a:lvl4pPr>
            <a:lvl5pPr lvl="4" algn="l">
              <a:lnSpc>
                <a:spcPct val="100000"/>
              </a:lnSpc>
              <a:spcBef>
                <a:spcPts val="0"/>
              </a:spcBef>
              <a:spcAft>
                <a:spcPts val="0"/>
              </a:spcAft>
              <a:buSzPts val="4000"/>
              <a:buNone/>
              <a:defRPr sz="4000"/>
            </a:lvl5pPr>
            <a:lvl6pPr lvl="5" algn="l">
              <a:lnSpc>
                <a:spcPct val="100000"/>
              </a:lnSpc>
              <a:spcBef>
                <a:spcPts val="0"/>
              </a:spcBef>
              <a:spcAft>
                <a:spcPts val="0"/>
              </a:spcAft>
              <a:buSzPts val="4000"/>
              <a:buNone/>
              <a:defRPr sz="4000"/>
            </a:lvl6pPr>
            <a:lvl7pPr lvl="6" algn="l">
              <a:lnSpc>
                <a:spcPct val="100000"/>
              </a:lnSpc>
              <a:spcBef>
                <a:spcPts val="0"/>
              </a:spcBef>
              <a:spcAft>
                <a:spcPts val="0"/>
              </a:spcAft>
              <a:buSzPts val="4000"/>
              <a:buNone/>
              <a:defRPr sz="4000"/>
            </a:lvl7pPr>
            <a:lvl8pPr lvl="7" algn="l">
              <a:lnSpc>
                <a:spcPct val="100000"/>
              </a:lnSpc>
              <a:spcBef>
                <a:spcPts val="0"/>
              </a:spcBef>
              <a:spcAft>
                <a:spcPts val="0"/>
              </a:spcAft>
              <a:buSzPts val="4000"/>
              <a:buNone/>
              <a:defRPr sz="4000"/>
            </a:lvl8pPr>
            <a:lvl9pPr lvl="8" algn="l">
              <a:lnSpc>
                <a:spcPct val="100000"/>
              </a:lnSpc>
              <a:spcBef>
                <a:spcPts val="0"/>
              </a:spcBef>
              <a:spcAft>
                <a:spcPts val="0"/>
              </a:spcAft>
              <a:buSzPts val="4000"/>
              <a:buNone/>
              <a:defRPr sz="4000"/>
            </a:lvl9pPr>
          </a:lstStyle>
          <a:p>
            <a:endParaRPr/>
          </a:p>
        </p:txBody>
      </p:sp>
      <p:sp>
        <p:nvSpPr>
          <p:cNvPr id="17" name="Google Shape;17;p2"/>
          <p:cNvSpPr txBox="1">
            <a:spLocks noGrp="1"/>
          </p:cNvSpPr>
          <p:nvPr>
            <p:ph type="subTitle" idx="1"/>
          </p:nvPr>
        </p:nvSpPr>
        <p:spPr>
          <a:xfrm>
            <a:off x="5083950" y="3924925"/>
            <a:ext cx="3470700" cy="506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300"/>
              <a:buNone/>
              <a:defRPr/>
            </a:lvl1pPr>
            <a:lvl2pPr lvl="1" algn="l">
              <a:lnSpc>
                <a:spcPct val="100000"/>
              </a:lnSpc>
              <a:spcBef>
                <a:spcPts val="0"/>
              </a:spcBef>
              <a:spcAft>
                <a:spcPts val="0"/>
              </a:spcAft>
              <a:buSzPts val="1300"/>
              <a:buNone/>
              <a:defRPr sz="1300"/>
            </a:lvl2pPr>
            <a:lvl3pPr lvl="2" algn="l">
              <a:lnSpc>
                <a:spcPct val="100000"/>
              </a:lnSpc>
              <a:spcBef>
                <a:spcPts val="0"/>
              </a:spcBef>
              <a:spcAft>
                <a:spcPts val="0"/>
              </a:spcAft>
              <a:buSzPts val="1300"/>
              <a:buNone/>
              <a:defRPr sz="1300"/>
            </a:lvl3pPr>
            <a:lvl4pPr lvl="3" algn="l">
              <a:lnSpc>
                <a:spcPct val="100000"/>
              </a:lnSpc>
              <a:spcBef>
                <a:spcPts val="0"/>
              </a:spcBef>
              <a:spcAft>
                <a:spcPts val="0"/>
              </a:spcAft>
              <a:buSzPts val="1300"/>
              <a:buNone/>
              <a:defRPr sz="1300"/>
            </a:lvl4pPr>
            <a:lvl5pPr lvl="4" algn="l">
              <a:lnSpc>
                <a:spcPct val="100000"/>
              </a:lnSpc>
              <a:spcBef>
                <a:spcPts val="0"/>
              </a:spcBef>
              <a:spcAft>
                <a:spcPts val="0"/>
              </a:spcAft>
              <a:buSzPts val="1300"/>
              <a:buNone/>
              <a:defRPr sz="1300"/>
            </a:lvl5pPr>
            <a:lvl6pPr lvl="5" algn="l">
              <a:lnSpc>
                <a:spcPct val="100000"/>
              </a:lnSpc>
              <a:spcBef>
                <a:spcPts val="0"/>
              </a:spcBef>
              <a:spcAft>
                <a:spcPts val="0"/>
              </a:spcAft>
              <a:buSzPts val="1300"/>
              <a:buNone/>
              <a:defRPr sz="1300"/>
            </a:lvl6pPr>
            <a:lvl7pPr lvl="6" algn="l">
              <a:lnSpc>
                <a:spcPct val="100000"/>
              </a:lnSpc>
              <a:spcBef>
                <a:spcPts val="0"/>
              </a:spcBef>
              <a:spcAft>
                <a:spcPts val="0"/>
              </a:spcAft>
              <a:buSzPts val="1300"/>
              <a:buNone/>
              <a:defRPr sz="1300"/>
            </a:lvl7pPr>
            <a:lvl8pPr lvl="7" algn="l">
              <a:lnSpc>
                <a:spcPct val="100000"/>
              </a:lnSpc>
              <a:spcBef>
                <a:spcPts val="0"/>
              </a:spcBef>
              <a:spcAft>
                <a:spcPts val="0"/>
              </a:spcAft>
              <a:buSzPts val="1300"/>
              <a:buNone/>
              <a:defRPr sz="1300"/>
            </a:lvl8pPr>
            <a:lvl9pPr lvl="8" algn="l">
              <a:lnSpc>
                <a:spcPct val="100000"/>
              </a:lnSpc>
              <a:spcBef>
                <a:spcPts val="0"/>
              </a:spcBef>
              <a:spcAft>
                <a:spcPts val="0"/>
              </a:spcAft>
              <a:buSzPts val="1300"/>
              <a:buNone/>
              <a:defRPr sz="1300"/>
            </a:lvl9pPr>
          </a:lstStyle>
          <a:p>
            <a:endParaRPr/>
          </a:p>
        </p:txBody>
      </p:sp>
      <p:sp>
        <p:nvSpPr>
          <p:cNvPr id="18" name="Google Shape;18;p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118"/>
        <p:cNvGrpSpPr/>
        <p:nvPr/>
      </p:nvGrpSpPr>
      <p:grpSpPr>
        <a:xfrm>
          <a:off x="0" y="0"/>
          <a:ext cx="0" cy="0"/>
          <a:chOff x="0" y="0"/>
          <a:chExt cx="0" cy="0"/>
        </a:xfrm>
      </p:grpSpPr>
      <p:grpSp>
        <p:nvGrpSpPr>
          <p:cNvPr id="119" name="Google Shape;119;p11"/>
          <p:cNvGrpSpPr/>
          <p:nvPr/>
        </p:nvGrpSpPr>
        <p:grpSpPr>
          <a:xfrm>
            <a:off x="0" y="381001"/>
            <a:ext cx="1037850" cy="1016288"/>
            <a:chOff x="0" y="381001"/>
            <a:chExt cx="1037850" cy="1016288"/>
          </a:xfrm>
        </p:grpSpPr>
        <p:sp>
          <p:nvSpPr>
            <p:cNvPr id="120" name="Google Shape;120;p11"/>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1" name="Google Shape;121;p11"/>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2" name="Google Shape;122;p11"/>
          <p:cNvSpPr txBox="1">
            <a:spLocks noGrp="1"/>
          </p:cNvSpPr>
          <p:nvPr>
            <p:ph type="title"/>
          </p:nvPr>
        </p:nvSpPr>
        <p:spPr>
          <a:xfrm>
            <a:off x="1297500" y="393750"/>
            <a:ext cx="7038900" cy="914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123" name="Google Shape;123;p1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124"/>
        <p:cNvGrpSpPr/>
        <p:nvPr/>
      </p:nvGrpSpPr>
      <p:grpSpPr>
        <a:xfrm>
          <a:off x="0" y="0"/>
          <a:ext cx="0" cy="0"/>
          <a:chOff x="0" y="0"/>
          <a:chExt cx="0" cy="0"/>
        </a:xfrm>
      </p:grpSpPr>
      <p:grpSp>
        <p:nvGrpSpPr>
          <p:cNvPr id="125" name="Google Shape;125;p12"/>
          <p:cNvGrpSpPr/>
          <p:nvPr/>
        </p:nvGrpSpPr>
        <p:grpSpPr>
          <a:xfrm>
            <a:off x="0" y="4128572"/>
            <a:ext cx="698925" cy="684657"/>
            <a:chOff x="0" y="3785672"/>
            <a:chExt cx="698925" cy="684657"/>
          </a:xfrm>
        </p:grpSpPr>
        <p:sp>
          <p:nvSpPr>
            <p:cNvPr id="126" name="Google Shape;126;p12"/>
            <p:cNvSpPr/>
            <p:nvPr/>
          </p:nvSpPr>
          <p:spPr>
            <a:xfrm rot="-5400000">
              <a:off x="0" y="3785672"/>
              <a:ext cx="544800" cy="544800"/>
            </a:xfrm>
            <a:prstGeom prst="diagStripe">
              <a:avLst>
                <a:gd name="adj" fmla="val 50000"/>
              </a:avLst>
            </a:prstGeom>
            <a:solidFill>
              <a:schemeClr val="lt1">
                <a:alpha val="9411"/>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7" name="Google Shape;127;p12"/>
            <p:cNvSpPr/>
            <p:nvPr/>
          </p:nvSpPr>
          <p:spPr>
            <a:xfrm flipH="1">
              <a:off x="154125" y="3925529"/>
              <a:ext cx="544800" cy="544800"/>
            </a:xfrm>
            <a:prstGeom prst="diagStripe">
              <a:avLst>
                <a:gd name="adj" fmla="val 50000"/>
              </a:avLst>
            </a:prstGeom>
            <a:solidFill>
              <a:schemeClr val="lt1">
                <a:alpha val="9411"/>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28" name="Google Shape;128;p12"/>
          <p:cNvSpPr txBox="1">
            <a:spLocks noGrp="1"/>
          </p:cNvSpPr>
          <p:nvPr>
            <p:ph type="body" idx="1"/>
          </p:nvPr>
        </p:nvSpPr>
        <p:spPr>
          <a:xfrm>
            <a:off x="812725" y="4305375"/>
            <a:ext cx="6936000" cy="5238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300"/>
              <a:buNone/>
              <a:defRPr/>
            </a:lvl1pPr>
          </a:lstStyle>
          <a:p>
            <a:endParaRPr/>
          </a:p>
        </p:txBody>
      </p:sp>
      <p:sp>
        <p:nvSpPr>
          <p:cNvPr id="129" name="Google Shape;129;p1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9"/>
        <p:cNvGrpSpPr/>
        <p:nvPr/>
      </p:nvGrpSpPr>
      <p:grpSpPr>
        <a:xfrm>
          <a:off x="0" y="0"/>
          <a:ext cx="0" cy="0"/>
          <a:chOff x="0" y="0"/>
          <a:chExt cx="0" cy="0"/>
        </a:xfrm>
      </p:grpSpPr>
      <p:grpSp>
        <p:nvGrpSpPr>
          <p:cNvPr id="20" name="Google Shape;20;p3"/>
          <p:cNvGrpSpPr/>
          <p:nvPr/>
        </p:nvGrpSpPr>
        <p:grpSpPr>
          <a:xfrm>
            <a:off x="4406400" y="0"/>
            <a:ext cx="4737600" cy="5143065"/>
            <a:chOff x="4406400" y="0"/>
            <a:chExt cx="4737600" cy="5143065"/>
          </a:xfrm>
        </p:grpSpPr>
        <p:sp>
          <p:nvSpPr>
            <p:cNvPr id="21" name="Google Shape;21;p3"/>
            <p:cNvSpPr/>
            <p:nvPr/>
          </p:nvSpPr>
          <p:spPr>
            <a:xfrm rot="5400000">
              <a:off x="4408200" y="-1800"/>
              <a:ext cx="4734000" cy="4737600"/>
            </a:xfrm>
            <a:prstGeom prst="diagStripe">
              <a:avLst>
                <a:gd name="adj" fmla="val 49469"/>
              </a:avLst>
            </a:prstGeom>
            <a:solidFill>
              <a:schemeClr val="lt1">
                <a:alpha val="313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2" name="Google Shape;22;p3"/>
            <p:cNvSpPr/>
            <p:nvPr/>
          </p:nvSpPr>
          <p:spPr>
            <a:xfrm rot="5400000">
              <a:off x="4841125" y="5700"/>
              <a:ext cx="4298100" cy="4286700"/>
            </a:xfrm>
            <a:prstGeom prst="diagStripe">
              <a:avLst>
                <a:gd name="adj" fmla="val 0"/>
              </a:avLst>
            </a:prstGeom>
            <a:solidFill>
              <a:schemeClr val="lt1">
                <a:alpha val="313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3"/>
            <p:cNvSpPr/>
            <p:nvPr/>
          </p:nvSpPr>
          <p:spPr>
            <a:xfrm rot="-5400000">
              <a:off x="5618399" y="1236468"/>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4" name="Google Shape;24;p3"/>
            <p:cNvSpPr/>
            <p:nvPr/>
          </p:nvSpPr>
          <p:spPr>
            <a:xfrm flipH="1">
              <a:off x="5849857" y="1443956"/>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5" name="Google Shape;25;p3"/>
            <p:cNvSpPr/>
            <p:nvPr/>
          </p:nvSpPr>
          <p:spPr>
            <a:xfrm rot="-5400000">
              <a:off x="5987081" y="246946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6" name="Google Shape;26;p3"/>
            <p:cNvSpPr/>
            <p:nvPr/>
          </p:nvSpPr>
          <p:spPr>
            <a:xfrm flipH="1">
              <a:off x="6222115" y="267695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7" name="Google Shape;27;p3"/>
            <p:cNvSpPr/>
            <p:nvPr/>
          </p:nvSpPr>
          <p:spPr>
            <a:xfrm rot="-5400000">
              <a:off x="6675341" y="1862018"/>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8" name="Google Shape;28;p3"/>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9" name="Google Shape;29;p3"/>
            <p:cNvSpPr/>
            <p:nvPr/>
          </p:nvSpPr>
          <p:spPr>
            <a:xfrm rot="-5400000">
              <a:off x="6861141" y="2477810"/>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0" name="Google Shape;30;p3"/>
            <p:cNvSpPr/>
            <p:nvPr/>
          </p:nvSpPr>
          <p:spPr>
            <a:xfrm flipH="1">
              <a:off x="7965266" y="269296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1" name="Google Shape;31;p3"/>
            <p:cNvSpPr/>
            <p:nvPr/>
          </p:nvSpPr>
          <p:spPr>
            <a:xfrm flipH="1">
              <a:off x="8145082" y="330875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2" name="Google Shape;32;p3"/>
            <p:cNvSpPr/>
            <p:nvPr/>
          </p:nvSpPr>
          <p:spPr>
            <a:xfrm rot="-5400000">
              <a:off x="7047599" y="309501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3" name="Google Shape;33;p3"/>
            <p:cNvSpPr/>
            <p:nvPr/>
          </p:nvSpPr>
          <p:spPr>
            <a:xfrm flipH="1">
              <a:off x="7276649" y="3302502"/>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4" name="Google Shape;34;p3"/>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5" name="Google Shape;35;p3"/>
            <p:cNvSpPr/>
            <p:nvPr/>
          </p:nvSpPr>
          <p:spPr>
            <a:xfrm flipH="1">
              <a:off x="7462448" y="3918294"/>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6" name="Google Shape;36;p3"/>
            <p:cNvSpPr/>
            <p:nvPr/>
          </p:nvSpPr>
          <p:spPr>
            <a:xfrm rot="-5400000">
              <a:off x="8102491" y="371847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7" name="Google Shape;37;p3"/>
            <p:cNvSpPr/>
            <p:nvPr/>
          </p:nvSpPr>
          <p:spPr>
            <a:xfrm flipH="1">
              <a:off x="8334533" y="3925960"/>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38" name="Google Shape;38;p3"/>
            <p:cNvSpPr/>
            <p:nvPr/>
          </p:nvSpPr>
          <p:spPr>
            <a:xfrm rot="-5400000">
              <a:off x="8288290" y="433426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39" name="Google Shape;39;p3"/>
          <p:cNvSpPr txBox="1">
            <a:spLocks noGrp="1"/>
          </p:cNvSpPr>
          <p:nvPr>
            <p:ph type="title"/>
          </p:nvPr>
        </p:nvSpPr>
        <p:spPr>
          <a:xfrm>
            <a:off x="823850" y="2053000"/>
            <a:ext cx="4587000" cy="11487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40" name="Google Shape;40;p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41"/>
        <p:cNvGrpSpPr/>
        <p:nvPr/>
      </p:nvGrpSpPr>
      <p:grpSpPr>
        <a:xfrm>
          <a:off x="0" y="0"/>
          <a:ext cx="0" cy="0"/>
          <a:chOff x="0" y="0"/>
          <a:chExt cx="0" cy="0"/>
        </a:xfrm>
      </p:grpSpPr>
      <p:grpSp>
        <p:nvGrpSpPr>
          <p:cNvPr id="42" name="Google Shape;42;p4"/>
          <p:cNvGrpSpPr/>
          <p:nvPr/>
        </p:nvGrpSpPr>
        <p:grpSpPr>
          <a:xfrm>
            <a:off x="0" y="381001"/>
            <a:ext cx="1037850" cy="1016288"/>
            <a:chOff x="0" y="381001"/>
            <a:chExt cx="1037850" cy="1016288"/>
          </a:xfrm>
        </p:grpSpPr>
        <p:sp>
          <p:nvSpPr>
            <p:cNvPr id="43" name="Google Shape;43;p4"/>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44" name="Google Shape;44;p4"/>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45" name="Google Shape;45;p4"/>
          <p:cNvSpPr txBox="1">
            <a:spLocks noGrp="1"/>
          </p:cNvSpPr>
          <p:nvPr>
            <p:ph type="title"/>
          </p:nvPr>
        </p:nvSpPr>
        <p:spPr>
          <a:xfrm>
            <a:off x="1297500" y="393750"/>
            <a:ext cx="7038900" cy="914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6" name="Google Shape;46;p4"/>
          <p:cNvSpPr txBox="1">
            <a:spLocks noGrp="1"/>
          </p:cNvSpPr>
          <p:nvPr>
            <p:ph type="body" idx="1"/>
          </p:nvPr>
        </p:nvSpPr>
        <p:spPr>
          <a:xfrm>
            <a:off x="1297500" y="1567550"/>
            <a:ext cx="7038900" cy="29112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47" name="Google Shape;47;p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48"/>
        <p:cNvGrpSpPr/>
        <p:nvPr/>
      </p:nvGrpSpPr>
      <p:grpSpPr>
        <a:xfrm>
          <a:off x="0" y="0"/>
          <a:ext cx="0" cy="0"/>
          <a:chOff x="0" y="0"/>
          <a:chExt cx="0" cy="0"/>
        </a:xfrm>
      </p:grpSpPr>
      <p:grpSp>
        <p:nvGrpSpPr>
          <p:cNvPr id="49" name="Google Shape;49;p5"/>
          <p:cNvGrpSpPr/>
          <p:nvPr/>
        </p:nvGrpSpPr>
        <p:grpSpPr>
          <a:xfrm>
            <a:off x="0" y="381001"/>
            <a:ext cx="1037850" cy="1016288"/>
            <a:chOff x="0" y="381001"/>
            <a:chExt cx="1037850" cy="1016288"/>
          </a:xfrm>
        </p:grpSpPr>
        <p:sp>
          <p:nvSpPr>
            <p:cNvPr id="50" name="Google Shape;50;p5"/>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1" name="Google Shape;51;p5"/>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52" name="Google Shape;52;p5"/>
          <p:cNvSpPr txBox="1">
            <a:spLocks noGrp="1"/>
          </p:cNvSpPr>
          <p:nvPr>
            <p:ph type="title"/>
          </p:nvPr>
        </p:nvSpPr>
        <p:spPr>
          <a:xfrm>
            <a:off x="1297500" y="393750"/>
            <a:ext cx="7038900" cy="914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53" name="Google Shape;53;p5"/>
          <p:cNvSpPr txBox="1">
            <a:spLocks noGrp="1"/>
          </p:cNvSpPr>
          <p:nvPr>
            <p:ph type="body" idx="1"/>
          </p:nvPr>
        </p:nvSpPr>
        <p:spPr>
          <a:xfrm>
            <a:off x="1297500" y="1567550"/>
            <a:ext cx="3403200" cy="29112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54" name="Google Shape;54;p5"/>
          <p:cNvSpPr txBox="1">
            <a:spLocks noGrp="1"/>
          </p:cNvSpPr>
          <p:nvPr>
            <p:ph type="body" idx="2"/>
          </p:nvPr>
        </p:nvSpPr>
        <p:spPr>
          <a:xfrm>
            <a:off x="4933221" y="1567550"/>
            <a:ext cx="3403200" cy="29112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55" name="Google Shape;55;p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56"/>
        <p:cNvGrpSpPr/>
        <p:nvPr/>
      </p:nvGrpSpPr>
      <p:grpSpPr>
        <a:xfrm>
          <a:off x="0" y="0"/>
          <a:ext cx="0" cy="0"/>
          <a:chOff x="0" y="0"/>
          <a:chExt cx="0" cy="0"/>
        </a:xfrm>
      </p:grpSpPr>
      <p:grpSp>
        <p:nvGrpSpPr>
          <p:cNvPr id="57" name="Google Shape;57;p6"/>
          <p:cNvGrpSpPr/>
          <p:nvPr/>
        </p:nvGrpSpPr>
        <p:grpSpPr>
          <a:xfrm>
            <a:off x="0" y="381001"/>
            <a:ext cx="1037850" cy="1016288"/>
            <a:chOff x="0" y="381001"/>
            <a:chExt cx="1037850" cy="1016288"/>
          </a:xfrm>
        </p:grpSpPr>
        <p:sp>
          <p:nvSpPr>
            <p:cNvPr id="58" name="Google Shape;58;p6"/>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59" name="Google Shape;59;p6"/>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60" name="Google Shape;60;p6"/>
          <p:cNvSpPr txBox="1">
            <a:spLocks noGrp="1"/>
          </p:cNvSpPr>
          <p:nvPr>
            <p:ph type="title"/>
          </p:nvPr>
        </p:nvSpPr>
        <p:spPr>
          <a:xfrm>
            <a:off x="1297500" y="393750"/>
            <a:ext cx="3798900" cy="1493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61" name="Google Shape;61;p6"/>
          <p:cNvSpPr txBox="1">
            <a:spLocks noGrp="1"/>
          </p:cNvSpPr>
          <p:nvPr>
            <p:ph type="body" idx="1"/>
          </p:nvPr>
        </p:nvSpPr>
        <p:spPr>
          <a:xfrm>
            <a:off x="1297500" y="1972550"/>
            <a:ext cx="3798900" cy="24159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62" name="Google Shape;62;p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63"/>
        <p:cNvGrpSpPr/>
        <p:nvPr/>
      </p:nvGrpSpPr>
      <p:grpSpPr>
        <a:xfrm>
          <a:off x="0" y="0"/>
          <a:ext cx="0" cy="0"/>
          <a:chOff x="0" y="0"/>
          <a:chExt cx="0" cy="0"/>
        </a:xfrm>
      </p:grpSpPr>
      <p:grpSp>
        <p:nvGrpSpPr>
          <p:cNvPr id="64" name="Google Shape;64;p7"/>
          <p:cNvGrpSpPr/>
          <p:nvPr/>
        </p:nvGrpSpPr>
        <p:grpSpPr>
          <a:xfrm>
            <a:off x="4406400" y="0"/>
            <a:ext cx="4737600" cy="5143065"/>
            <a:chOff x="4406400" y="0"/>
            <a:chExt cx="4737600" cy="5143065"/>
          </a:xfrm>
        </p:grpSpPr>
        <p:sp>
          <p:nvSpPr>
            <p:cNvPr id="65" name="Google Shape;65;p7"/>
            <p:cNvSpPr/>
            <p:nvPr/>
          </p:nvSpPr>
          <p:spPr>
            <a:xfrm rot="5400000">
              <a:off x="4408200" y="-1800"/>
              <a:ext cx="4734000" cy="4737600"/>
            </a:xfrm>
            <a:prstGeom prst="diagStripe">
              <a:avLst>
                <a:gd name="adj" fmla="val 49469"/>
              </a:avLst>
            </a:prstGeom>
            <a:solidFill>
              <a:schemeClr val="lt1">
                <a:alpha val="313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6" name="Google Shape;66;p7"/>
            <p:cNvSpPr/>
            <p:nvPr/>
          </p:nvSpPr>
          <p:spPr>
            <a:xfrm rot="5400000">
              <a:off x="4841125" y="5700"/>
              <a:ext cx="4298100" cy="4286700"/>
            </a:xfrm>
            <a:prstGeom prst="diagStripe">
              <a:avLst>
                <a:gd name="adj" fmla="val 0"/>
              </a:avLst>
            </a:prstGeom>
            <a:solidFill>
              <a:schemeClr val="lt1">
                <a:alpha val="313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7" name="Google Shape;67;p7"/>
            <p:cNvSpPr/>
            <p:nvPr/>
          </p:nvSpPr>
          <p:spPr>
            <a:xfrm rot="-5400000">
              <a:off x="5618399" y="1236468"/>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8" name="Google Shape;68;p7"/>
            <p:cNvSpPr/>
            <p:nvPr/>
          </p:nvSpPr>
          <p:spPr>
            <a:xfrm flipH="1">
              <a:off x="5849857" y="1443956"/>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69" name="Google Shape;69;p7"/>
            <p:cNvSpPr/>
            <p:nvPr/>
          </p:nvSpPr>
          <p:spPr>
            <a:xfrm rot="-5400000">
              <a:off x="5987081" y="246946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0" name="Google Shape;70;p7"/>
            <p:cNvSpPr/>
            <p:nvPr/>
          </p:nvSpPr>
          <p:spPr>
            <a:xfrm flipH="1">
              <a:off x="6222115" y="267695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1" name="Google Shape;71;p7"/>
            <p:cNvSpPr/>
            <p:nvPr/>
          </p:nvSpPr>
          <p:spPr>
            <a:xfrm rot="-5400000">
              <a:off x="6675341" y="1862018"/>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2" name="Google Shape;72;p7"/>
            <p:cNvSpPr/>
            <p:nvPr/>
          </p:nvSpPr>
          <p:spPr>
            <a:xfrm flipH="1">
              <a:off x="6908099" y="2069505"/>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3" name="Google Shape;73;p7"/>
            <p:cNvSpPr/>
            <p:nvPr/>
          </p:nvSpPr>
          <p:spPr>
            <a:xfrm rot="-5400000">
              <a:off x="6861141" y="2477810"/>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4" name="Google Shape;74;p7"/>
            <p:cNvSpPr/>
            <p:nvPr/>
          </p:nvSpPr>
          <p:spPr>
            <a:xfrm flipH="1">
              <a:off x="7965266" y="269296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5" name="Google Shape;75;p7"/>
            <p:cNvSpPr/>
            <p:nvPr/>
          </p:nvSpPr>
          <p:spPr>
            <a:xfrm flipH="1">
              <a:off x="8145082" y="330875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6" name="Google Shape;76;p7"/>
            <p:cNvSpPr/>
            <p:nvPr/>
          </p:nvSpPr>
          <p:spPr>
            <a:xfrm rot="-5400000">
              <a:off x="7047599" y="309501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7" name="Google Shape;77;p7"/>
            <p:cNvSpPr/>
            <p:nvPr/>
          </p:nvSpPr>
          <p:spPr>
            <a:xfrm flipH="1">
              <a:off x="7276649" y="3302502"/>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8" name="Google Shape;78;p7"/>
            <p:cNvSpPr/>
            <p:nvPr/>
          </p:nvSpPr>
          <p:spPr>
            <a:xfrm rot="-5400000">
              <a:off x="7227414" y="3710807"/>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79" name="Google Shape;79;p7"/>
            <p:cNvSpPr/>
            <p:nvPr/>
          </p:nvSpPr>
          <p:spPr>
            <a:xfrm flipH="1">
              <a:off x="7462448" y="3918294"/>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7"/>
            <p:cNvSpPr/>
            <p:nvPr/>
          </p:nvSpPr>
          <p:spPr>
            <a:xfrm rot="-5400000">
              <a:off x="8102491" y="371847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1" name="Google Shape;81;p7"/>
            <p:cNvSpPr/>
            <p:nvPr/>
          </p:nvSpPr>
          <p:spPr>
            <a:xfrm flipH="1">
              <a:off x="8334533" y="3925960"/>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2" name="Google Shape;82;p7"/>
            <p:cNvSpPr/>
            <p:nvPr/>
          </p:nvSpPr>
          <p:spPr>
            <a:xfrm rot="-5400000">
              <a:off x="8288290" y="433426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83" name="Google Shape;83;p7"/>
          <p:cNvSpPr txBox="1">
            <a:spLocks noGrp="1"/>
          </p:cNvSpPr>
          <p:nvPr>
            <p:ph type="title" hasCustomPrompt="1"/>
          </p:nvPr>
        </p:nvSpPr>
        <p:spPr>
          <a:xfrm>
            <a:off x="823850" y="1284675"/>
            <a:ext cx="4776000" cy="13008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8000"/>
              <a:buNone/>
              <a:defRPr sz="8000"/>
            </a:lvl1pPr>
            <a:lvl2pPr lvl="1" algn="l">
              <a:lnSpc>
                <a:spcPct val="100000"/>
              </a:lnSpc>
              <a:spcBef>
                <a:spcPts val="0"/>
              </a:spcBef>
              <a:spcAft>
                <a:spcPts val="0"/>
              </a:spcAft>
              <a:buSzPts val="8000"/>
              <a:buNone/>
              <a:defRPr sz="8000"/>
            </a:lvl2pPr>
            <a:lvl3pPr lvl="2" algn="l">
              <a:lnSpc>
                <a:spcPct val="100000"/>
              </a:lnSpc>
              <a:spcBef>
                <a:spcPts val="0"/>
              </a:spcBef>
              <a:spcAft>
                <a:spcPts val="0"/>
              </a:spcAft>
              <a:buSzPts val="8000"/>
              <a:buNone/>
              <a:defRPr sz="8000"/>
            </a:lvl3pPr>
            <a:lvl4pPr lvl="3" algn="l">
              <a:lnSpc>
                <a:spcPct val="100000"/>
              </a:lnSpc>
              <a:spcBef>
                <a:spcPts val="0"/>
              </a:spcBef>
              <a:spcAft>
                <a:spcPts val="0"/>
              </a:spcAft>
              <a:buSzPts val="8000"/>
              <a:buNone/>
              <a:defRPr sz="8000"/>
            </a:lvl4pPr>
            <a:lvl5pPr lvl="4" algn="l">
              <a:lnSpc>
                <a:spcPct val="100000"/>
              </a:lnSpc>
              <a:spcBef>
                <a:spcPts val="0"/>
              </a:spcBef>
              <a:spcAft>
                <a:spcPts val="0"/>
              </a:spcAft>
              <a:buSzPts val="8000"/>
              <a:buNone/>
              <a:defRPr sz="8000"/>
            </a:lvl5pPr>
            <a:lvl6pPr lvl="5" algn="l">
              <a:lnSpc>
                <a:spcPct val="100000"/>
              </a:lnSpc>
              <a:spcBef>
                <a:spcPts val="0"/>
              </a:spcBef>
              <a:spcAft>
                <a:spcPts val="0"/>
              </a:spcAft>
              <a:buSzPts val="8000"/>
              <a:buNone/>
              <a:defRPr sz="8000"/>
            </a:lvl6pPr>
            <a:lvl7pPr lvl="6" algn="l">
              <a:lnSpc>
                <a:spcPct val="100000"/>
              </a:lnSpc>
              <a:spcBef>
                <a:spcPts val="0"/>
              </a:spcBef>
              <a:spcAft>
                <a:spcPts val="0"/>
              </a:spcAft>
              <a:buSzPts val="8000"/>
              <a:buNone/>
              <a:defRPr sz="8000"/>
            </a:lvl7pPr>
            <a:lvl8pPr lvl="7" algn="l">
              <a:lnSpc>
                <a:spcPct val="100000"/>
              </a:lnSpc>
              <a:spcBef>
                <a:spcPts val="0"/>
              </a:spcBef>
              <a:spcAft>
                <a:spcPts val="0"/>
              </a:spcAft>
              <a:buSzPts val="8000"/>
              <a:buNone/>
              <a:defRPr sz="8000"/>
            </a:lvl8pPr>
            <a:lvl9pPr lvl="8" algn="l">
              <a:lnSpc>
                <a:spcPct val="100000"/>
              </a:lnSpc>
              <a:spcBef>
                <a:spcPts val="0"/>
              </a:spcBef>
              <a:spcAft>
                <a:spcPts val="0"/>
              </a:spcAft>
              <a:buSzPts val="8000"/>
              <a:buNone/>
              <a:defRPr sz="8000"/>
            </a:lvl9pPr>
          </a:lstStyle>
          <a:p>
            <a:r>
              <a:t>xx%</a:t>
            </a:r>
          </a:p>
        </p:txBody>
      </p:sp>
      <p:sp>
        <p:nvSpPr>
          <p:cNvPr id="84" name="Google Shape;84;p7"/>
          <p:cNvSpPr txBox="1">
            <a:spLocks noGrp="1"/>
          </p:cNvSpPr>
          <p:nvPr>
            <p:ph type="body" idx="1"/>
          </p:nvPr>
        </p:nvSpPr>
        <p:spPr>
          <a:xfrm>
            <a:off x="823850" y="2643124"/>
            <a:ext cx="4776000" cy="12189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85" name="Google Shape;85;p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86"/>
        <p:cNvGrpSpPr/>
        <p:nvPr/>
      </p:nvGrpSpPr>
      <p:grpSpPr>
        <a:xfrm>
          <a:off x="0" y="0"/>
          <a:ext cx="0" cy="0"/>
          <a:chOff x="0" y="0"/>
          <a:chExt cx="0" cy="0"/>
        </a:xfrm>
      </p:grpSpPr>
      <p:grpSp>
        <p:nvGrpSpPr>
          <p:cNvPr id="87" name="Google Shape;87;p8"/>
          <p:cNvGrpSpPr/>
          <p:nvPr/>
        </p:nvGrpSpPr>
        <p:grpSpPr>
          <a:xfrm>
            <a:off x="0" y="381001"/>
            <a:ext cx="1037850" cy="1016288"/>
            <a:chOff x="0" y="381001"/>
            <a:chExt cx="1037850" cy="1016288"/>
          </a:xfrm>
        </p:grpSpPr>
        <p:sp>
          <p:nvSpPr>
            <p:cNvPr id="88" name="Google Shape;88;p8"/>
            <p:cNvSpPr/>
            <p:nvPr/>
          </p:nvSpPr>
          <p:spPr>
            <a:xfrm rot="-5400000">
              <a:off x="0" y="381001"/>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9" name="Google Shape;89;p8"/>
            <p:cNvSpPr/>
            <p:nvPr/>
          </p:nvSpPr>
          <p:spPr>
            <a:xfrm flipH="1">
              <a:off x="229050" y="588489"/>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90" name="Google Shape;90;p8"/>
          <p:cNvSpPr txBox="1">
            <a:spLocks noGrp="1"/>
          </p:cNvSpPr>
          <p:nvPr>
            <p:ph type="title"/>
          </p:nvPr>
        </p:nvSpPr>
        <p:spPr>
          <a:xfrm>
            <a:off x="1297500" y="1658325"/>
            <a:ext cx="3036300" cy="1751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91" name="Google Shape;91;p8"/>
          <p:cNvSpPr txBox="1">
            <a:spLocks noGrp="1"/>
          </p:cNvSpPr>
          <p:nvPr>
            <p:ph type="subTitle" idx="1"/>
          </p:nvPr>
        </p:nvSpPr>
        <p:spPr>
          <a:xfrm>
            <a:off x="1297500" y="3538000"/>
            <a:ext cx="3036300" cy="5061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1300"/>
              <a:buNone/>
              <a:defRPr/>
            </a:lvl1pPr>
            <a:lvl2pPr lvl="1" algn="l">
              <a:lnSpc>
                <a:spcPct val="100000"/>
              </a:lnSpc>
              <a:spcBef>
                <a:spcPts val="0"/>
              </a:spcBef>
              <a:spcAft>
                <a:spcPts val="0"/>
              </a:spcAft>
              <a:buSzPts val="1300"/>
              <a:buNone/>
              <a:defRPr sz="1300"/>
            </a:lvl2pPr>
            <a:lvl3pPr lvl="2" algn="l">
              <a:lnSpc>
                <a:spcPct val="100000"/>
              </a:lnSpc>
              <a:spcBef>
                <a:spcPts val="0"/>
              </a:spcBef>
              <a:spcAft>
                <a:spcPts val="0"/>
              </a:spcAft>
              <a:buSzPts val="1300"/>
              <a:buNone/>
              <a:defRPr sz="1300"/>
            </a:lvl3pPr>
            <a:lvl4pPr lvl="3" algn="l">
              <a:lnSpc>
                <a:spcPct val="100000"/>
              </a:lnSpc>
              <a:spcBef>
                <a:spcPts val="0"/>
              </a:spcBef>
              <a:spcAft>
                <a:spcPts val="0"/>
              </a:spcAft>
              <a:buSzPts val="1300"/>
              <a:buNone/>
              <a:defRPr sz="1300"/>
            </a:lvl4pPr>
            <a:lvl5pPr lvl="4" algn="l">
              <a:lnSpc>
                <a:spcPct val="100000"/>
              </a:lnSpc>
              <a:spcBef>
                <a:spcPts val="0"/>
              </a:spcBef>
              <a:spcAft>
                <a:spcPts val="0"/>
              </a:spcAft>
              <a:buSzPts val="1300"/>
              <a:buNone/>
              <a:defRPr sz="1300"/>
            </a:lvl5pPr>
            <a:lvl6pPr lvl="5" algn="l">
              <a:lnSpc>
                <a:spcPct val="100000"/>
              </a:lnSpc>
              <a:spcBef>
                <a:spcPts val="0"/>
              </a:spcBef>
              <a:spcAft>
                <a:spcPts val="0"/>
              </a:spcAft>
              <a:buSzPts val="1300"/>
              <a:buNone/>
              <a:defRPr sz="1300"/>
            </a:lvl6pPr>
            <a:lvl7pPr lvl="6" algn="l">
              <a:lnSpc>
                <a:spcPct val="100000"/>
              </a:lnSpc>
              <a:spcBef>
                <a:spcPts val="0"/>
              </a:spcBef>
              <a:spcAft>
                <a:spcPts val="0"/>
              </a:spcAft>
              <a:buSzPts val="1300"/>
              <a:buNone/>
              <a:defRPr sz="1300"/>
            </a:lvl7pPr>
            <a:lvl8pPr lvl="7" algn="l">
              <a:lnSpc>
                <a:spcPct val="100000"/>
              </a:lnSpc>
              <a:spcBef>
                <a:spcPts val="0"/>
              </a:spcBef>
              <a:spcAft>
                <a:spcPts val="0"/>
              </a:spcAft>
              <a:buSzPts val="1300"/>
              <a:buNone/>
              <a:defRPr sz="1300"/>
            </a:lvl8pPr>
            <a:lvl9pPr lvl="8" algn="l">
              <a:lnSpc>
                <a:spcPct val="100000"/>
              </a:lnSpc>
              <a:spcBef>
                <a:spcPts val="0"/>
              </a:spcBef>
              <a:spcAft>
                <a:spcPts val="0"/>
              </a:spcAft>
              <a:buSzPts val="1300"/>
              <a:buNone/>
              <a:defRPr sz="1300"/>
            </a:lvl9pPr>
          </a:lstStyle>
          <a:p>
            <a:endParaRPr/>
          </a:p>
        </p:txBody>
      </p:sp>
      <p:sp>
        <p:nvSpPr>
          <p:cNvPr id="92" name="Google Shape;92;p8"/>
          <p:cNvSpPr txBox="1">
            <a:spLocks noGrp="1"/>
          </p:cNvSpPr>
          <p:nvPr>
            <p:ph type="body" idx="2"/>
          </p:nvPr>
        </p:nvSpPr>
        <p:spPr>
          <a:xfrm>
            <a:off x="4648200" y="1696600"/>
            <a:ext cx="3676800" cy="2347500"/>
          </a:xfrm>
          <a:prstGeom prst="rect">
            <a:avLst/>
          </a:prstGeom>
          <a:noFill/>
          <a:ln>
            <a:noFill/>
          </a:ln>
        </p:spPr>
        <p:txBody>
          <a:bodyPr spcFirstLastPara="1" wrap="square" lIns="91425" tIns="91425" rIns="91425" bIns="91425" anchor="t" anchorCtr="0">
            <a:normAutofit/>
          </a:bodyPr>
          <a:lstStyle>
            <a:lvl1pPr marL="457200" lvl="0" indent="-311150" algn="l">
              <a:lnSpc>
                <a:spcPct val="115000"/>
              </a:lnSpc>
              <a:spcBef>
                <a:spcPts val="0"/>
              </a:spcBef>
              <a:spcAft>
                <a:spcPts val="0"/>
              </a:spcAft>
              <a:buSzPts val="1300"/>
              <a:buChar char="●"/>
              <a:defRPr/>
            </a:lvl1pPr>
            <a:lvl2pPr marL="914400" lvl="1" indent="-298450" algn="l">
              <a:lnSpc>
                <a:spcPct val="115000"/>
              </a:lnSpc>
              <a:spcBef>
                <a:spcPts val="0"/>
              </a:spcBef>
              <a:spcAft>
                <a:spcPts val="0"/>
              </a:spcAft>
              <a:buSzPts val="1100"/>
              <a:buChar char="○"/>
              <a:defRPr/>
            </a:lvl2pPr>
            <a:lvl3pPr marL="1371600" lvl="2" indent="-298450" algn="l">
              <a:lnSpc>
                <a:spcPct val="115000"/>
              </a:lnSpc>
              <a:spcBef>
                <a:spcPts val="0"/>
              </a:spcBef>
              <a:spcAft>
                <a:spcPts val="0"/>
              </a:spcAft>
              <a:buSzPts val="1100"/>
              <a:buChar char="■"/>
              <a:defRPr/>
            </a:lvl3pPr>
            <a:lvl4pPr marL="1828800" lvl="3" indent="-298450" algn="l">
              <a:lnSpc>
                <a:spcPct val="115000"/>
              </a:lnSpc>
              <a:spcBef>
                <a:spcPts val="0"/>
              </a:spcBef>
              <a:spcAft>
                <a:spcPts val="0"/>
              </a:spcAft>
              <a:buSzPts val="1100"/>
              <a:buChar char="●"/>
              <a:defRPr/>
            </a:lvl4pPr>
            <a:lvl5pPr marL="2286000" lvl="4" indent="-298450" algn="l">
              <a:lnSpc>
                <a:spcPct val="115000"/>
              </a:lnSpc>
              <a:spcBef>
                <a:spcPts val="0"/>
              </a:spcBef>
              <a:spcAft>
                <a:spcPts val="0"/>
              </a:spcAft>
              <a:buSzPts val="1100"/>
              <a:buChar char="○"/>
              <a:defRPr/>
            </a:lvl5pPr>
            <a:lvl6pPr marL="2743200" lvl="5" indent="-298450" algn="l">
              <a:lnSpc>
                <a:spcPct val="115000"/>
              </a:lnSpc>
              <a:spcBef>
                <a:spcPts val="0"/>
              </a:spcBef>
              <a:spcAft>
                <a:spcPts val="0"/>
              </a:spcAft>
              <a:buSzPts val="1100"/>
              <a:buChar char="■"/>
              <a:defRPr/>
            </a:lvl6pPr>
            <a:lvl7pPr marL="3200400" lvl="6" indent="-298450" algn="l">
              <a:lnSpc>
                <a:spcPct val="115000"/>
              </a:lnSpc>
              <a:spcBef>
                <a:spcPts val="0"/>
              </a:spcBef>
              <a:spcAft>
                <a:spcPts val="0"/>
              </a:spcAft>
              <a:buSzPts val="1100"/>
              <a:buChar char="●"/>
              <a:defRPr/>
            </a:lvl7pPr>
            <a:lvl8pPr marL="3657600" lvl="7" indent="-298450" algn="l">
              <a:lnSpc>
                <a:spcPct val="115000"/>
              </a:lnSpc>
              <a:spcBef>
                <a:spcPts val="0"/>
              </a:spcBef>
              <a:spcAft>
                <a:spcPts val="0"/>
              </a:spcAft>
              <a:buSzPts val="1100"/>
              <a:buChar char="○"/>
              <a:defRPr/>
            </a:lvl8pPr>
            <a:lvl9pPr marL="4114800" lvl="8" indent="-298450" algn="l">
              <a:lnSpc>
                <a:spcPct val="115000"/>
              </a:lnSpc>
              <a:spcBef>
                <a:spcPts val="0"/>
              </a:spcBef>
              <a:spcAft>
                <a:spcPts val="0"/>
              </a:spcAft>
              <a:buSzPts val="1100"/>
              <a:buChar char="■"/>
              <a:defRPr/>
            </a:lvl9pPr>
          </a:lstStyle>
          <a:p>
            <a:endParaRPr/>
          </a:p>
        </p:txBody>
      </p:sp>
      <p:sp>
        <p:nvSpPr>
          <p:cNvPr id="93" name="Google Shape;93;p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4"/>
        <p:cNvGrpSpPr/>
        <p:nvPr/>
      </p:nvGrpSpPr>
      <p:grpSpPr>
        <a:xfrm>
          <a:off x="0" y="0"/>
          <a:ext cx="0" cy="0"/>
          <a:chOff x="0" y="0"/>
          <a:chExt cx="0" cy="0"/>
        </a:xfrm>
      </p:grpSpPr>
      <p:sp>
        <p:nvSpPr>
          <p:cNvPr id="95" name="Google Shape;95;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96"/>
        <p:cNvGrpSpPr/>
        <p:nvPr/>
      </p:nvGrpSpPr>
      <p:grpSpPr>
        <a:xfrm>
          <a:off x="0" y="0"/>
          <a:ext cx="0" cy="0"/>
          <a:chOff x="0" y="0"/>
          <a:chExt cx="0" cy="0"/>
        </a:xfrm>
      </p:grpSpPr>
      <p:grpSp>
        <p:nvGrpSpPr>
          <p:cNvPr id="97" name="Google Shape;97;p10"/>
          <p:cNvGrpSpPr/>
          <p:nvPr/>
        </p:nvGrpSpPr>
        <p:grpSpPr>
          <a:xfrm>
            <a:off x="4406400" y="0"/>
            <a:ext cx="4737600" cy="5143500"/>
            <a:chOff x="4406400" y="0"/>
            <a:chExt cx="4737600" cy="5143500"/>
          </a:xfrm>
        </p:grpSpPr>
        <p:sp>
          <p:nvSpPr>
            <p:cNvPr id="98" name="Google Shape;98;p10"/>
            <p:cNvSpPr/>
            <p:nvPr/>
          </p:nvSpPr>
          <p:spPr>
            <a:xfrm rot="5400000">
              <a:off x="4407900" y="-1500"/>
              <a:ext cx="4734600" cy="4737600"/>
            </a:xfrm>
            <a:prstGeom prst="diagStripe">
              <a:avLst>
                <a:gd name="adj" fmla="val 49469"/>
              </a:avLst>
            </a:prstGeom>
            <a:solidFill>
              <a:schemeClr val="lt1">
                <a:alpha val="313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99" name="Google Shape;99;p10"/>
            <p:cNvSpPr/>
            <p:nvPr/>
          </p:nvSpPr>
          <p:spPr>
            <a:xfrm rot="5400000">
              <a:off x="4840825" y="6000"/>
              <a:ext cx="4298700" cy="4286700"/>
            </a:xfrm>
            <a:prstGeom prst="diagStripe">
              <a:avLst>
                <a:gd name="adj" fmla="val 0"/>
              </a:avLst>
            </a:prstGeom>
            <a:solidFill>
              <a:schemeClr val="lt1">
                <a:alpha val="3137"/>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0" name="Google Shape;100;p10"/>
            <p:cNvSpPr/>
            <p:nvPr/>
          </p:nvSpPr>
          <p:spPr>
            <a:xfrm rot="-5400000">
              <a:off x="5618399" y="1236641"/>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1" name="Google Shape;101;p10"/>
            <p:cNvSpPr/>
            <p:nvPr/>
          </p:nvSpPr>
          <p:spPr>
            <a:xfrm flipH="1">
              <a:off x="5849857" y="1444078"/>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2" name="Google Shape;102;p10"/>
            <p:cNvSpPr/>
            <p:nvPr/>
          </p:nvSpPr>
          <p:spPr>
            <a:xfrm rot="-5400000">
              <a:off x="5987081" y="2469743"/>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3" name="Google Shape;103;p10"/>
            <p:cNvSpPr/>
            <p:nvPr/>
          </p:nvSpPr>
          <p:spPr>
            <a:xfrm flipH="1">
              <a:off x="6222115" y="2677179"/>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4" name="Google Shape;104;p10"/>
            <p:cNvSpPr/>
            <p:nvPr/>
          </p:nvSpPr>
          <p:spPr>
            <a:xfrm rot="-5400000">
              <a:off x="6675341" y="1862244"/>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5" name="Google Shape;105;p10"/>
            <p:cNvSpPr/>
            <p:nvPr/>
          </p:nvSpPr>
          <p:spPr>
            <a:xfrm flipH="1">
              <a:off x="6908099" y="2069680"/>
              <a:ext cx="808800" cy="808800"/>
            </a:xfrm>
            <a:prstGeom prst="diagStripe">
              <a:avLst>
                <a:gd name="adj" fmla="val 50000"/>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6" name="Google Shape;106;p10"/>
            <p:cNvSpPr/>
            <p:nvPr/>
          </p:nvSpPr>
          <p:spPr>
            <a:xfrm rot="-5400000">
              <a:off x="6861141" y="2478088"/>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7" name="Google Shape;107;p10"/>
            <p:cNvSpPr/>
            <p:nvPr/>
          </p:nvSpPr>
          <p:spPr>
            <a:xfrm flipH="1">
              <a:off x="7965266" y="2693191"/>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8" name="Google Shape;108;p10"/>
            <p:cNvSpPr/>
            <p:nvPr/>
          </p:nvSpPr>
          <p:spPr>
            <a:xfrm flipH="1">
              <a:off x="8145082" y="3309036"/>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09" name="Google Shape;109;p10"/>
            <p:cNvSpPr/>
            <p:nvPr/>
          </p:nvSpPr>
          <p:spPr>
            <a:xfrm rot="-5400000">
              <a:off x="7047599" y="309534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0" name="Google Shape;110;p10"/>
            <p:cNvSpPr/>
            <p:nvPr/>
          </p:nvSpPr>
          <p:spPr>
            <a:xfrm flipH="1">
              <a:off x="7276649" y="3302781"/>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1" name="Google Shape;111;p10"/>
            <p:cNvSpPr/>
            <p:nvPr/>
          </p:nvSpPr>
          <p:spPr>
            <a:xfrm rot="-5400000">
              <a:off x="7227414" y="3711189"/>
              <a:ext cx="808800" cy="808800"/>
            </a:xfrm>
            <a:prstGeom prst="diagStripe">
              <a:avLst>
                <a:gd name="adj" fmla="val 50000"/>
              </a:avLst>
            </a:prstGeom>
            <a:solidFill>
              <a:schemeClr val="accent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2" name="Google Shape;112;p10"/>
            <p:cNvSpPr/>
            <p:nvPr/>
          </p:nvSpPr>
          <p:spPr>
            <a:xfrm flipH="1">
              <a:off x="7462448" y="3918625"/>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3" name="Google Shape;113;p10"/>
            <p:cNvSpPr/>
            <p:nvPr/>
          </p:nvSpPr>
          <p:spPr>
            <a:xfrm rot="-5400000">
              <a:off x="8102491" y="3718856"/>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4" name="Google Shape;114;p10"/>
            <p:cNvSpPr/>
            <p:nvPr/>
          </p:nvSpPr>
          <p:spPr>
            <a:xfrm flipH="1">
              <a:off x="8334533" y="3926292"/>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15" name="Google Shape;115;p10"/>
            <p:cNvSpPr/>
            <p:nvPr/>
          </p:nvSpPr>
          <p:spPr>
            <a:xfrm rot="-5400000">
              <a:off x="8288290" y="4334700"/>
              <a:ext cx="808800" cy="808800"/>
            </a:xfrm>
            <a:prstGeom prst="diagStripe">
              <a:avLst>
                <a:gd name="adj" fmla="val 50000"/>
              </a:avLst>
            </a:prstGeom>
            <a:solidFill>
              <a:schemeClr val="lt1">
                <a:alpha val="7058"/>
              </a:schemeClr>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16" name="Google Shape;116;p10"/>
          <p:cNvSpPr txBox="1">
            <a:spLocks noGrp="1"/>
          </p:cNvSpPr>
          <p:nvPr>
            <p:ph type="title"/>
          </p:nvPr>
        </p:nvSpPr>
        <p:spPr>
          <a:xfrm>
            <a:off x="823850" y="866775"/>
            <a:ext cx="4587000" cy="35211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117" name="Google Shape;117;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focus">
    <p:bg>
      <p:bgPr>
        <a:solidFill>
          <a:schemeClr val="dk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1pPr>
            <a:lvl2pPr marR="0" lvl="1"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2pPr>
            <a:lvl3pPr marR="0" lvl="2"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3pPr>
            <a:lvl4pPr marR="0" lvl="3"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4pPr>
            <a:lvl5pPr marR="0" lvl="4"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5pPr>
            <a:lvl6pPr marR="0" lvl="5"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6pPr>
            <a:lvl7pPr marR="0" lvl="6"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7pPr>
            <a:lvl8pPr marR="0" lvl="7"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8pPr>
            <a:lvl9pPr marR="0" lvl="8" algn="l" rtl="0">
              <a:lnSpc>
                <a:spcPct val="100000"/>
              </a:lnSpc>
              <a:spcBef>
                <a:spcPts val="0"/>
              </a:spcBef>
              <a:spcAft>
                <a:spcPts val="0"/>
              </a:spcAft>
              <a:buClr>
                <a:schemeClr val="lt1"/>
              </a:buClr>
              <a:buSzPts val="2800"/>
              <a:buFont typeface="Montserrat"/>
              <a:buNone/>
              <a:defRPr sz="2800" b="0" i="0" u="none" strike="noStrike" cap="none">
                <a:solidFill>
                  <a:schemeClr val="lt1"/>
                </a:solidFill>
                <a:latin typeface="Montserrat"/>
                <a:ea typeface="Montserrat"/>
                <a:cs typeface="Montserrat"/>
                <a:sym typeface="Montserrat"/>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11150" algn="l" rtl="0">
              <a:lnSpc>
                <a:spcPct val="115000"/>
              </a:lnSpc>
              <a:spcBef>
                <a:spcPts val="0"/>
              </a:spcBef>
              <a:spcAft>
                <a:spcPts val="0"/>
              </a:spcAft>
              <a:buClr>
                <a:schemeClr val="lt1"/>
              </a:buClr>
              <a:buSzPts val="1300"/>
              <a:buFont typeface="Lato"/>
              <a:buChar char="●"/>
              <a:defRPr sz="1300" b="0" i="0" u="none" strike="noStrike" cap="none">
                <a:solidFill>
                  <a:schemeClr val="lt1"/>
                </a:solidFill>
                <a:latin typeface="Lato"/>
                <a:ea typeface="Lato"/>
                <a:cs typeface="Lato"/>
                <a:sym typeface="Lato"/>
              </a:defRPr>
            </a:lvl1pPr>
            <a:lvl2pPr marL="914400" marR="0" lvl="1"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2pPr>
            <a:lvl3pPr marL="1371600" marR="0" lvl="2"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3pPr>
            <a:lvl4pPr marL="1828800" marR="0" lvl="3"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4pPr>
            <a:lvl5pPr marL="2286000" marR="0" lvl="4"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5pPr>
            <a:lvl6pPr marL="2743200" marR="0" lvl="5"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6pPr>
            <a:lvl7pPr marL="3200400" marR="0" lvl="6"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7pPr>
            <a:lvl8pPr marL="3657600" marR="0" lvl="7"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8pPr>
            <a:lvl9pPr marL="4114800" marR="0" lvl="8" indent="-298450" algn="l" rtl="0">
              <a:lnSpc>
                <a:spcPct val="115000"/>
              </a:lnSpc>
              <a:spcBef>
                <a:spcPts val="0"/>
              </a:spcBef>
              <a:spcAft>
                <a:spcPts val="0"/>
              </a:spcAft>
              <a:buClr>
                <a:schemeClr val="lt1"/>
              </a:buClr>
              <a:buSzPts val="1100"/>
              <a:buFont typeface="Lato"/>
              <a:buChar char="■"/>
              <a:defRPr sz="1100" b="0" i="0" u="none" strike="noStrike" cap="none">
                <a:solidFill>
                  <a:schemeClr val="lt1"/>
                </a:solidFill>
                <a:latin typeface="Lato"/>
                <a:ea typeface="Lato"/>
                <a:cs typeface="Lato"/>
                <a:sym typeface="Lato"/>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lt1"/>
                </a:solidFill>
                <a:latin typeface="Lato"/>
                <a:ea typeface="Lato"/>
                <a:cs typeface="Lato"/>
                <a:sym typeface="Lato"/>
              </a:defRPr>
            </a:lvl9pPr>
          </a:lstStyle>
          <a:p>
            <a:pPr marL="0" lvl="0" indent="0" algn="r" rtl="0">
              <a:spcBef>
                <a:spcPts val="0"/>
              </a:spcBef>
              <a:spcAft>
                <a:spcPts val="0"/>
              </a:spcAft>
              <a:buNone/>
            </a:pPr>
            <a:fld id="{00000000-1234-1234-1234-123412341234}" type="slidenum">
              <a:rPr lang="ru"/>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3.xml"/><Relationship Id="rId5" Type="http://schemas.openxmlformats.org/officeDocument/2006/relationships/image" Target="../media/image3.png"/><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4.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33"/>
        <p:cNvGrpSpPr/>
        <p:nvPr/>
      </p:nvGrpSpPr>
      <p:grpSpPr>
        <a:xfrm>
          <a:off x="0" y="0"/>
          <a:ext cx="0" cy="0"/>
          <a:chOff x="0" y="0"/>
          <a:chExt cx="0" cy="0"/>
        </a:xfrm>
      </p:grpSpPr>
      <p:sp>
        <p:nvSpPr>
          <p:cNvPr id="134" name="Google Shape;134;p13"/>
          <p:cNvSpPr txBox="1">
            <a:spLocks noGrp="1"/>
          </p:cNvSpPr>
          <p:nvPr>
            <p:ph type="ctrTitle"/>
          </p:nvPr>
        </p:nvSpPr>
        <p:spPr>
          <a:xfrm>
            <a:off x="3537150" y="1578400"/>
            <a:ext cx="5017500" cy="15789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4000"/>
              <a:buNone/>
            </a:pPr>
            <a:r>
              <a:rPr lang="ru" sz="2500"/>
              <a:t>Розробка серверної частини веб-сайту для користувачів з обмеженими можливостями</a:t>
            </a:r>
            <a:endParaRPr sz="2500" dirty="0"/>
          </a:p>
        </p:txBody>
      </p:sp>
      <p:sp>
        <p:nvSpPr>
          <p:cNvPr id="135" name="Google Shape;135;p13"/>
          <p:cNvSpPr txBox="1">
            <a:spLocks noGrp="1"/>
          </p:cNvSpPr>
          <p:nvPr>
            <p:ph type="subTitle" idx="1"/>
          </p:nvPr>
        </p:nvSpPr>
        <p:spPr>
          <a:xfrm>
            <a:off x="5083950" y="3924925"/>
            <a:ext cx="3470700" cy="506100"/>
          </a:xfrm>
          <a:prstGeom prst="rect">
            <a:avLst/>
          </a:prstGeom>
          <a:noFill/>
          <a:ln>
            <a:noFill/>
          </a:ln>
        </p:spPr>
        <p:txBody>
          <a:bodyPr spcFirstLastPara="1" wrap="square" lIns="91425" tIns="91425" rIns="91425" bIns="91425" anchor="t" anchorCtr="0">
            <a:normAutofit fontScale="92500" lnSpcReduction="10000"/>
          </a:bodyPr>
          <a:lstStyle/>
          <a:p>
            <a:pPr marL="0" lvl="0" indent="0" algn="l" rtl="0">
              <a:lnSpc>
                <a:spcPct val="100000"/>
              </a:lnSpc>
              <a:spcBef>
                <a:spcPts val="0"/>
              </a:spcBef>
              <a:spcAft>
                <a:spcPts val="0"/>
              </a:spcAft>
              <a:buSzPct val="54166"/>
              <a:buNone/>
            </a:pPr>
            <a:r>
              <a:rPr lang="ru" sz="2400" dirty="0"/>
              <a:t>Виконав: </a:t>
            </a:r>
            <a:r>
              <a:rPr lang="ru" sz="2400" dirty="0" smtClean="0"/>
              <a:t>Волк А. В. </a:t>
            </a:r>
            <a:endParaRPr sz="2400" dirty="0"/>
          </a:p>
        </p:txBody>
      </p:sp>
      <p:sp>
        <p:nvSpPr>
          <p:cNvPr id="136" name="Google Shape;136;p13"/>
          <p:cNvSpPr txBox="1">
            <a:spLocks noGrp="1"/>
          </p:cNvSpPr>
          <p:nvPr>
            <p:ph type="subTitle" idx="1"/>
          </p:nvPr>
        </p:nvSpPr>
        <p:spPr>
          <a:xfrm>
            <a:off x="5083950" y="3288050"/>
            <a:ext cx="3470700" cy="506100"/>
          </a:xfrm>
          <a:prstGeom prst="rect">
            <a:avLst/>
          </a:prstGeom>
          <a:noFill/>
          <a:ln>
            <a:noFill/>
          </a:ln>
        </p:spPr>
        <p:txBody>
          <a:bodyPr spcFirstLastPara="1" wrap="square" lIns="91425" tIns="91425" rIns="91425" bIns="91425" anchor="t" anchorCtr="0">
            <a:normAutofit fontScale="92500"/>
          </a:bodyPr>
          <a:lstStyle/>
          <a:p>
            <a:pPr marL="0" lvl="0" indent="0" algn="l" rtl="0">
              <a:lnSpc>
                <a:spcPct val="100000"/>
              </a:lnSpc>
              <a:spcBef>
                <a:spcPts val="0"/>
              </a:spcBef>
              <a:spcAft>
                <a:spcPts val="0"/>
              </a:spcAft>
              <a:buSzPts val="1300"/>
              <a:buNone/>
            </a:pPr>
            <a:r>
              <a:rPr lang="ru" sz="2400" dirty="0"/>
              <a:t>Керівник: Зікратий С.В.</a:t>
            </a:r>
            <a:endParaRPr sz="24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Google Shape;141;p14"/>
          <p:cNvSpPr txBox="1">
            <a:spLocks noGrp="1"/>
          </p:cNvSpPr>
          <p:nvPr>
            <p:ph type="title"/>
          </p:nvPr>
        </p:nvSpPr>
        <p:spPr>
          <a:xfrm>
            <a:off x="455275" y="156225"/>
            <a:ext cx="3973800" cy="8631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ru" sz="3000"/>
              <a:t>Мета</a:t>
            </a:r>
            <a:endParaRPr sz="3000"/>
          </a:p>
        </p:txBody>
      </p:sp>
      <p:sp>
        <p:nvSpPr>
          <p:cNvPr id="142" name="Google Shape;142;p14"/>
          <p:cNvSpPr txBox="1">
            <a:spLocks noGrp="1"/>
          </p:cNvSpPr>
          <p:nvPr>
            <p:ph type="title"/>
          </p:nvPr>
        </p:nvSpPr>
        <p:spPr>
          <a:xfrm>
            <a:off x="455275" y="1019325"/>
            <a:ext cx="4579800" cy="8631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ru" sz="2000"/>
              <a:t>Впровадження інклюзивності та підвищення рівню доступності у веб-розробці</a:t>
            </a:r>
            <a:endParaRPr sz="2000"/>
          </a:p>
        </p:txBody>
      </p:sp>
      <p:sp>
        <p:nvSpPr>
          <p:cNvPr id="143" name="Google Shape;143;p14"/>
          <p:cNvSpPr txBox="1">
            <a:spLocks noGrp="1"/>
          </p:cNvSpPr>
          <p:nvPr>
            <p:ph type="title"/>
          </p:nvPr>
        </p:nvSpPr>
        <p:spPr>
          <a:xfrm>
            <a:off x="455275" y="1990275"/>
            <a:ext cx="3973800" cy="8631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ru" sz="3000"/>
              <a:t>Завдання</a:t>
            </a:r>
            <a:endParaRPr sz="3000"/>
          </a:p>
        </p:txBody>
      </p:sp>
      <p:sp>
        <p:nvSpPr>
          <p:cNvPr id="144" name="Google Shape;144;p14"/>
          <p:cNvSpPr txBox="1">
            <a:spLocks noGrp="1"/>
          </p:cNvSpPr>
          <p:nvPr>
            <p:ph type="title"/>
          </p:nvPr>
        </p:nvSpPr>
        <p:spPr>
          <a:xfrm>
            <a:off x="455275" y="2853375"/>
            <a:ext cx="4579800" cy="863100"/>
          </a:xfrm>
          <a:prstGeom prst="rect">
            <a:avLst/>
          </a:prstGeom>
          <a:noFill/>
          <a:ln>
            <a:noFill/>
          </a:ln>
        </p:spPr>
        <p:txBody>
          <a:bodyPr spcFirstLastPara="1" wrap="square" lIns="91425" tIns="91425" rIns="91425" bIns="91425" anchor="ctr" anchorCtr="0">
            <a:noAutofit/>
          </a:bodyPr>
          <a:lstStyle/>
          <a:p>
            <a:pPr marL="0" lvl="0" indent="0" algn="l" rtl="0">
              <a:lnSpc>
                <a:spcPct val="100000"/>
              </a:lnSpc>
              <a:spcBef>
                <a:spcPts val="0"/>
              </a:spcBef>
              <a:spcAft>
                <a:spcPts val="0"/>
              </a:spcAft>
              <a:buSzPts val="2800"/>
              <a:buNone/>
            </a:pPr>
            <a:r>
              <a:rPr lang="ru" sz="2000"/>
              <a:t>Розробка серверної частини веб-сайту для користувачів з обмеженими можливостями</a:t>
            </a:r>
            <a:endParaRPr sz="200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pic>
        <p:nvPicPr>
          <p:cNvPr id="149" name="Google Shape;149;p15"/>
          <p:cNvPicPr preferRelativeResize="0"/>
          <p:nvPr/>
        </p:nvPicPr>
        <p:blipFill>
          <a:blip r:embed="rId3">
            <a:alphaModFix/>
          </a:blip>
          <a:stretch>
            <a:fillRect/>
          </a:stretch>
        </p:blipFill>
        <p:spPr>
          <a:xfrm>
            <a:off x="4486625" y="238150"/>
            <a:ext cx="4356974" cy="2331275"/>
          </a:xfrm>
          <a:prstGeom prst="rect">
            <a:avLst/>
          </a:prstGeom>
          <a:noFill/>
          <a:ln>
            <a:noFill/>
          </a:ln>
        </p:spPr>
      </p:pic>
      <p:pic>
        <p:nvPicPr>
          <p:cNvPr id="150" name="Google Shape;150;p15"/>
          <p:cNvPicPr preferRelativeResize="0"/>
          <p:nvPr/>
        </p:nvPicPr>
        <p:blipFill rotWithShape="1">
          <a:blip r:embed="rId4">
            <a:alphaModFix/>
          </a:blip>
          <a:srcRect l="7723"/>
          <a:stretch/>
        </p:blipFill>
        <p:spPr>
          <a:xfrm>
            <a:off x="3953870" y="1032887"/>
            <a:ext cx="4706702" cy="2133049"/>
          </a:xfrm>
          <a:prstGeom prst="rect">
            <a:avLst/>
          </a:prstGeom>
          <a:noFill/>
          <a:ln>
            <a:noFill/>
          </a:ln>
        </p:spPr>
      </p:pic>
      <p:pic>
        <p:nvPicPr>
          <p:cNvPr id="151" name="Google Shape;151;p15"/>
          <p:cNvPicPr preferRelativeResize="0"/>
          <p:nvPr/>
        </p:nvPicPr>
        <p:blipFill>
          <a:blip r:embed="rId5">
            <a:alphaModFix/>
          </a:blip>
          <a:stretch>
            <a:fillRect/>
          </a:stretch>
        </p:blipFill>
        <p:spPr>
          <a:xfrm>
            <a:off x="3608175" y="2114675"/>
            <a:ext cx="4706700" cy="2331275"/>
          </a:xfrm>
          <a:prstGeom prst="rect">
            <a:avLst/>
          </a:prstGeom>
          <a:noFill/>
          <a:ln>
            <a:noFill/>
          </a:ln>
        </p:spPr>
      </p:pic>
      <p:sp>
        <p:nvSpPr>
          <p:cNvPr id="152" name="Google Shape;152;p15"/>
          <p:cNvSpPr txBox="1"/>
          <p:nvPr/>
        </p:nvSpPr>
        <p:spPr>
          <a:xfrm>
            <a:off x="400425" y="1617925"/>
            <a:ext cx="2820600" cy="2986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ru">
                <a:solidFill>
                  <a:schemeClr val="lt1"/>
                </a:solidFill>
                <a:highlight>
                  <a:schemeClr val="dk1"/>
                </a:highlight>
                <a:latin typeface="Montserrat Medium"/>
                <a:ea typeface="Montserrat Medium"/>
                <a:cs typeface="Montserrat Medium"/>
                <a:sym typeface="Montserrat Medium"/>
              </a:rPr>
              <a:t>У цьому розділі ми розглянемо деякі аналогічні веб-сайти, що імплементують технології Доступності. Аналізуючи ці аналоги, ми мали можливість визначити їхні переваги та недоліки, а також зрозуміти, які особливості та функціональність ми можемо впровадити в наш проект.</a:t>
            </a:r>
            <a:endParaRPr>
              <a:solidFill>
                <a:schemeClr val="lt1"/>
              </a:solidFill>
              <a:highlight>
                <a:schemeClr val="dk1"/>
              </a:highlight>
              <a:latin typeface="Montserrat Medium"/>
              <a:ea typeface="Montserrat Medium"/>
              <a:cs typeface="Montserrat Medium"/>
              <a:sym typeface="Montserrat Medium"/>
            </a:endParaRPr>
          </a:p>
        </p:txBody>
      </p:sp>
      <p:sp>
        <p:nvSpPr>
          <p:cNvPr id="153" name="Google Shape;153;p15"/>
          <p:cNvSpPr txBox="1"/>
          <p:nvPr/>
        </p:nvSpPr>
        <p:spPr>
          <a:xfrm>
            <a:off x="1033600" y="590675"/>
            <a:ext cx="3293700" cy="8004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ru" sz="2000" b="1">
                <a:solidFill>
                  <a:schemeClr val="lt1"/>
                </a:solidFill>
                <a:latin typeface="Montserrat"/>
                <a:ea typeface="Montserrat"/>
                <a:cs typeface="Montserrat"/>
                <a:sym typeface="Montserrat"/>
              </a:rPr>
              <a:t>Огляд аналогічних рішень</a:t>
            </a:r>
            <a:endParaRPr sz="2000" b="1">
              <a:solidFill>
                <a:schemeClr val="lt1"/>
              </a:solidFill>
              <a:latin typeface="Montserrat"/>
              <a:ea typeface="Montserrat"/>
              <a:cs typeface="Montserrat"/>
              <a:sym typeface="Montserrat"/>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57"/>
        <p:cNvGrpSpPr/>
        <p:nvPr/>
      </p:nvGrpSpPr>
      <p:grpSpPr>
        <a:xfrm>
          <a:off x="0" y="0"/>
          <a:ext cx="0" cy="0"/>
          <a:chOff x="0" y="0"/>
          <a:chExt cx="0" cy="0"/>
        </a:xfrm>
      </p:grpSpPr>
      <p:sp>
        <p:nvSpPr>
          <p:cNvPr id="158" name="Google Shape;158;p16"/>
          <p:cNvSpPr txBox="1">
            <a:spLocks noGrp="1"/>
          </p:cNvSpPr>
          <p:nvPr>
            <p:ph type="title"/>
          </p:nvPr>
        </p:nvSpPr>
        <p:spPr>
          <a:xfrm>
            <a:off x="1310125" y="452075"/>
            <a:ext cx="7038900" cy="914100"/>
          </a:xfrm>
          <a:prstGeom prst="rect">
            <a:avLst/>
          </a:prstGeom>
          <a:noFill/>
          <a:ln>
            <a:noFill/>
          </a:ln>
        </p:spPr>
        <p:txBody>
          <a:bodyPr spcFirstLastPara="1" wrap="square" lIns="91425" tIns="91425" rIns="91425" bIns="91425" anchor="t" anchorCtr="0">
            <a:normAutofit/>
          </a:bodyPr>
          <a:lstStyle/>
          <a:p>
            <a:pPr marL="0" lvl="0" indent="0" algn="l" rtl="0">
              <a:lnSpc>
                <a:spcPct val="100000"/>
              </a:lnSpc>
              <a:spcBef>
                <a:spcPts val="0"/>
              </a:spcBef>
              <a:spcAft>
                <a:spcPts val="0"/>
              </a:spcAft>
              <a:buSzPts val="2400"/>
              <a:buNone/>
            </a:pPr>
            <a:r>
              <a:rPr lang="ru" b="1"/>
              <a:t>Інструменти які були використані</a:t>
            </a:r>
            <a:endParaRPr b="1"/>
          </a:p>
        </p:txBody>
      </p:sp>
      <p:pic>
        <p:nvPicPr>
          <p:cNvPr id="159" name="Google Shape;159;p16"/>
          <p:cNvPicPr preferRelativeResize="0"/>
          <p:nvPr/>
        </p:nvPicPr>
        <p:blipFill rotWithShape="1">
          <a:blip r:embed="rId3">
            <a:alphaModFix/>
          </a:blip>
          <a:srcRect t="-10370" b="10370"/>
          <a:stretch/>
        </p:blipFill>
        <p:spPr>
          <a:xfrm>
            <a:off x="4963225" y="1055087"/>
            <a:ext cx="3537451" cy="1828450"/>
          </a:xfrm>
          <a:prstGeom prst="rect">
            <a:avLst/>
          </a:prstGeom>
          <a:noFill/>
          <a:ln>
            <a:noFill/>
          </a:ln>
        </p:spPr>
      </p:pic>
      <p:pic>
        <p:nvPicPr>
          <p:cNvPr id="160" name="Google Shape;160;p16"/>
          <p:cNvPicPr preferRelativeResize="0"/>
          <p:nvPr/>
        </p:nvPicPr>
        <p:blipFill rotWithShape="1">
          <a:blip r:embed="rId4">
            <a:alphaModFix/>
          </a:blip>
          <a:srcRect l="3570" r="-3570"/>
          <a:stretch/>
        </p:blipFill>
        <p:spPr>
          <a:xfrm>
            <a:off x="630200" y="1366175"/>
            <a:ext cx="3537450" cy="1857151"/>
          </a:xfrm>
          <a:prstGeom prst="rect">
            <a:avLst/>
          </a:prstGeom>
          <a:noFill/>
          <a:ln>
            <a:noFill/>
          </a:ln>
        </p:spPr>
      </p:pic>
      <p:pic>
        <p:nvPicPr>
          <p:cNvPr id="161" name="Google Shape;161;p16"/>
          <p:cNvPicPr preferRelativeResize="0"/>
          <p:nvPr/>
        </p:nvPicPr>
        <p:blipFill rotWithShape="1">
          <a:blip r:embed="rId5">
            <a:alphaModFix/>
          </a:blip>
          <a:srcRect l="-4180" r="4180"/>
          <a:stretch/>
        </p:blipFill>
        <p:spPr>
          <a:xfrm>
            <a:off x="1037000" y="3122237"/>
            <a:ext cx="2723860" cy="1702413"/>
          </a:xfrm>
          <a:prstGeom prst="rect">
            <a:avLst/>
          </a:prstGeom>
          <a:noFill/>
          <a:ln>
            <a:noFill/>
          </a:ln>
        </p:spPr>
      </p:pic>
      <p:pic>
        <p:nvPicPr>
          <p:cNvPr id="162" name="Google Shape;162;p16"/>
          <p:cNvPicPr preferRelativeResize="0"/>
          <p:nvPr/>
        </p:nvPicPr>
        <p:blipFill>
          <a:blip r:embed="rId6">
            <a:alphaModFix/>
          </a:blip>
          <a:stretch>
            <a:fillRect/>
          </a:stretch>
        </p:blipFill>
        <p:spPr>
          <a:xfrm>
            <a:off x="5880738" y="3122237"/>
            <a:ext cx="1702413" cy="1702413"/>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66"/>
        <p:cNvGrpSpPr/>
        <p:nvPr/>
      </p:nvGrpSpPr>
      <p:grpSpPr>
        <a:xfrm>
          <a:off x="0" y="0"/>
          <a:ext cx="0" cy="0"/>
          <a:chOff x="0" y="0"/>
          <a:chExt cx="0" cy="0"/>
        </a:xfrm>
      </p:grpSpPr>
      <p:sp>
        <p:nvSpPr>
          <p:cNvPr id="167" name="Google Shape;167;p17"/>
          <p:cNvSpPr txBox="1">
            <a:spLocks noGrp="1"/>
          </p:cNvSpPr>
          <p:nvPr>
            <p:ph type="title"/>
          </p:nvPr>
        </p:nvSpPr>
        <p:spPr>
          <a:xfrm>
            <a:off x="1522500" y="456975"/>
            <a:ext cx="6099000" cy="9591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400"/>
              <a:buNone/>
            </a:pPr>
            <a:r>
              <a:rPr lang="ru"/>
              <a:t>Структура бази даних </a:t>
            </a:r>
            <a:endParaRPr/>
          </a:p>
        </p:txBody>
      </p:sp>
      <p:pic>
        <p:nvPicPr>
          <p:cNvPr id="168" name="Google Shape;168;p17"/>
          <p:cNvPicPr preferRelativeResize="0"/>
          <p:nvPr/>
        </p:nvPicPr>
        <p:blipFill>
          <a:blip r:embed="rId3">
            <a:alphaModFix/>
          </a:blip>
          <a:stretch>
            <a:fillRect/>
          </a:stretch>
        </p:blipFill>
        <p:spPr>
          <a:xfrm>
            <a:off x="1264525" y="1167725"/>
            <a:ext cx="6927151" cy="3670975"/>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72"/>
        <p:cNvGrpSpPr/>
        <p:nvPr/>
      </p:nvGrpSpPr>
      <p:grpSpPr>
        <a:xfrm>
          <a:off x="0" y="0"/>
          <a:ext cx="0" cy="0"/>
          <a:chOff x="0" y="0"/>
          <a:chExt cx="0" cy="0"/>
        </a:xfrm>
      </p:grpSpPr>
      <p:sp>
        <p:nvSpPr>
          <p:cNvPr id="173" name="Google Shape;173;p18"/>
          <p:cNvSpPr txBox="1">
            <a:spLocks noGrp="1"/>
          </p:cNvSpPr>
          <p:nvPr>
            <p:ph type="title"/>
          </p:nvPr>
        </p:nvSpPr>
        <p:spPr>
          <a:xfrm>
            <a:off x="1297500" y="393750"/>
            <a:ext cx="7038900" cy="685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ru"/>
              <a:t>Звуковий супровід тексту</a:t>
            </a:r>
            <a:endParaRPr/>
          </a:p>
        </p:txBody>
      </p:sp>
      <p:pic>
        <p:nvPicPr>
          <p:cNvPr id="174" name="Google Shape;174;p18"/>
          <p:cNvPicPr preferRelativeResize="0"/>
          <p:nvPr/>
        </p:nvPicPr>
        <p:blipFill>
          <a:blip r:embed="rId3">
            <a:alphaModFix/>
          </a:blip>
          <a:stretch>
            <a:fillRect/>
          </a:stretch>
        </p:blipFill>
        <p:spPr>
          <a:xfrm>
            <a:off x="1297500" y="1079238"/>
            <a:ext cx="7038925" cy="2458125"/>
          </a:xfrm>
          <a:prstGeom prst="rect">
            <a:avLst/>
          </a:prstGeom>
          <a:noFill/>
          <a:ln>
            <a:noFill/>
          </a:ln>
        </p:spPr>
      </p:pic>
      <p:sp>
        <p:nvSpPr>
          <p:cNvPr id="175" name="Google Shape;175;p18"/>
          <p:cNvSpPr txBox="1"/>
          <p:nvPr/>
        </p:nvSpPr>
        <p:spPr>
          <a:xfrm>
            <a:off x="508025" y="3783700"/>
            <a:ext cx="8340900" cy="11697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ru" sz="1600">
                <a:solidFill>
                  <a:schemeClr val="lt1"/>
                </a:solidFill>
                <a:latin typeface="Montserrat Medium"/>
                <a:ea typeface="Montserrat Medium"/>
                <a:cs typeface="Montserrat Medium"/>
                <a:sym typeface="Montserrat Medium"/>
              </a:rPr>
              <a:t>Технологія звукового супроводу тексту, допомагає орієнтуватися на сайті людям з обмеженнями зору, дозволяючи переміщатися по сторінці за допомогою порядку табуляції. Кожна кнопка на сайті озвучується у спеціальному режимі. </a:t>
            </a:r>
            <a:endParaRPr sz="1600">
              <a:solidFill>
                <a:schemeClr val="lt1"/>
              </a:solidFill>
              <a:latin typeface="Montserrat Medium"/>
              <a:ea typeface="Montserrat Medium"/>
              <a:cs typeface="Montserrat Medium"/>
              <a:sym typeface="Montserrat Medium"/>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79"/>
        <p:cNvGrpSpPr/>
        <p:nvPr/>
      </p:nvGrpSpPr>
      <p:grpSpPr>
        <a:xfrm>
          <a:off x="0" y="0"/>
          <a:ext cx="0" cy="0"/>
          <a:chOff x="0" y="0"/>
          <a:chExt cx="0" cy="0"/>
        </a:xfrm>
      </p:grpSpPr>
      <p:sp>
        <p:nvSpPr>
          <p:cNvPr id="180" name="Google Shape;180;p19"/>
          <p:cNvSpPr txBox="1">
            <a:spLocks noGrp="1"/>
          </p:cNvSpPr>
          <p:nvPr>
            <p:ph type="title"/>
          </p:nvPr>
        </p:nvSpPr>
        <p:spPr>
          <a:xfrm>
            <a:off x="1297500" y="1658325"/>
            <a:ext cx="3036300" cy="1751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ru"/>
              <a:t>Спрощення дизайну і підвищення контрастності кольорів у спеціальному режимі</a:t>
            </a:r>
            <a:endParaRPr/>
          </a:p>
        </p:txBody>
      </p:sp>
      <p:sp>
        <p:nvSpPr>
          <p:cNvPr id="181" name="Google Shape;181;p19"/>
          <p:cNvSpPr txBox="1">
            <a:spLocks noGrp="1"/>
          </p:cNvSpPr>
          <p:nvPr>
            <p:ph type="subTitle" idx="1"/>
          </p:nvPr>
        </p:nvSpPr>
        <p:spPr>
          <a:xfrm>
            <a:off x="1297500" y="710200"/>
            <a:ext cx="3036300" cy="5061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300"/>
              <a:buNone/>
            </a:pPr>
            <a:r>
              <a:rPr lang="ru" sz="2400">
                <a:latin typeface="Montserrat"/>
                <a:ea typeface="Montserrat"/>
                <a:cs typeface="Montserrat"/>
                <a:sym typeface="Montserrat"/>
              </a:rPr>
              <a:t>Робота з кольорами</a:t>
            </a:r>
            <a:endParaRPr sz="2400">
              <a:latin typeface="Montserrat"/>
              <a:ea typeface="Montserrat"/>
              <a:cs typeface="Montserrat"/>
              <a:sym typeface="Montserrat"/>
            </a:endParaRPr>
          </a:p>
        </p:txBody>
      </p:sp>
      <p:pic>
        <p:nvPicPr>
          <p:cNvPr id="182" name="Google Shape;182;p19" descr="Черно-белое фото поручня лестницы на деревянном помосте на воде"/>
          <p:cNvPicPr preferRelativeResize="0"/>
          <p:nvPr/>
        </p:nvPicPr>
        <p:blipFill rotWithShape="1">
          <a:blip r:embed="rId3">
            <a:alphaModFix/>
          </a:blip>
          <a:srcRect l="27777" t="2669" r="9106" b="2669"/>
          <a:stretch/>
        </p:blipFill>
        <p:spPr>
          <a:xfrm>
            <a:off x="5355300" y="1069050"/>
            <a:ext cx="3005395" cy="3005398"/>
          </a:xfrm>
          <a:prstGeom prst="rect">
            <a:avLst/>
          </a:prstGeom>
          <a:noFill/>
          <a:ln>
            <a:noFill/>
          </a:ln>
        </p:spPr>
      </p:pic>
      <p:pic>
        <p:nvPicPr>
          <p:cNvPr id="183" name="Google Shape;183;p19"/>
          <p:cNvPicPr preferRelativeResize="0"/>
          <p:nvPr/>
        </p:nvPicPr>
        <p:blipFill rotWithShape="1">
          <a:blip r:embed="rId4">
            <a:alphaModFix/>
          </a:blip>
          <a:srcRect/>
          <a:stretch/>
        </p:blipFill>
        <p:spPr>
          <a:xfrm>
            <a:off x="3903700" y="607962"/>
            <a:ext cx="4971125" cy="3731824"/>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cxnSp>
        <p:nvCxnSpPr>
          <p:cNvPr id="188" name="Google Shape;188;p20"/>
          <p:cNvCxnSpPr/>
          <p:nvPr/>
        </p:nvCxnSpPr>
        <p:spPr>
          <a:xfrm>
            <a:off x="4295550" y="2693400"/>
            <a:ext cx="552900" cy="0"/>
          </a:xfrm>
          <a:prstGeom prst="straightConnector1">
            <a:avLst/>
          </a:prstGeom>
          <a:noFill/>
          <a:ln w="28575" cap="flat" cmpd="sng">
            <a:solidFill>
              <a:schemeClr val="dk1"/>
            </a:solidFill>
            <a:prstDash val="solid"/>
            <a:round/>
            <a:headEnd type="none" w="sm" len="sm"/>
            <a:tailEnd type="none" w="sm" len="sm"/>
          </a:ln>
        </p:spPr>
      </p:cxnSp>
      <p:pic>
        <p:nvPicPr>
          <p:cNvPr id="189" name="Google Shape;189;p20"/>
          <p:cNvPicPr preferRelativeResize="0"/>
          <p:nvPr/>
        </p:nvPicPr>
        <p:blipFill>
          <a:blip r:embed="rId3">
            <a:alphaModFix/>
          </a:blip>
          <a:stretch>
            <a:fillRect/>
          </a:stretch>
        </p:blipFill>
        <p:spPr>
          <a:xfrm>
            <a:off x="4450950" y="697050"/>
            <a:ext cx="4284151" cy="3630075"/>
          </a:xfrm>
          <a:prstGeom prst="rect">
            <a:avLst/>
          </a:prstGeom>
          <a:noFill/>
          <a:ln>
            <a:noFill/>
          </a:ln>
        </p:spPr>
      </p:pic>
      <p:sp>
        <p:nvSpPr>
          <p:cNvPr id="190" name="Google Shape;190;p20"/>
          <p:cNvSpPr txBox="1">
            <a:spLocks noGrp="1"/>
          </p:cNvSpPr>
          <p:nvPr>
            <p:ph type="title" idx="4294967295"/>
          </p:nvPr>
        </p:nvSpPr>
        <p:spPr>
          <a:xfrm>
            <a:off x="235950" y="355825"/>
            <a:ext cx="4215000" cy="6855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ru"/>
              <a:t>Форма рєестрації</a:t>
            </a:r>
            <a:endParaRPr/>
          </a:p>
        </p:txBody>
      </p:sp>
      <p:sp>
        <p:nvSpPr>
          <p:cNvPr id="191" name="Google Shape;191;p20"/>
          <p:cNvSpPr txBox="1"/>
          <p:nvPr/>
        </p:nvSpPr>
        <p:spPr>
          <a:xfrm>
            <a:off x="235950" y="1041325"/>
            <a:ext cx="3949500" cy="35709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r>
              <a:rPr lang="ru" sz="2000">
                <a:solidFill>
                  <a:schemeClr val="lt1"/>
                </a:solidFill>
                <a:latin typeface="Montserrat Medium"/>
                <a:ea typeface="Montserrat Medium"/>
                <a:cs typeface="Montserrat Medium"/>
                <a:sym typeface="Montserrat Medium"/>
              </a:rPr>
              <a:t>Форма реєстрації передбачає простий візуальний дизайн, функціональну архітектуру та з'єднання з базою даних, а також функцію “Замовити дзвінок” на випадок, якщо у користувача з'явиться потреба консультації чи допомоги при роботі з сайтом  </a:t>
            </a:r>
            <a:endParaRPr sz="2000">
              <a:solidFill>
                <a:schemeClr val="lt1"/>
              </a:solidFill>
              <a:latin typeface="Montserrat Medium"/>
              <a:ea typeface="Montserrat Medium"/>
              <a:cs typeface="Montserrat Medium"/>
              <a:sym typeface="Montserrat Medium"/>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95"/>
        <p:cNvGrpSpPr/>
        <p:nvPr/>
      </p:nvGrpSpPr>
      <p:grpSpPr>
        <a:xfrm>
          <a:off x="0" y="0"/>
          <a:ext cx="0" cy="0"/>
          <a:chOff x="0" y="0"/>
          <a:chExt cx="0" cy="0"/>
        </a:xfrm>
      </p:grpSpPr>
      <p:sp>
        <p:nvSpPr>
          <p:cNvPr id="196" name="Google Shape;196;p21"/>
          <p:cNvSpPr txBox="1">
            <a:spLocks noGrp="1"/>
          </p:cNvSpPr>
          <p:nvPr>
            <p:ph type="title"/>
          </p:nvPr>
        </p:nvSpPr>
        <p:spPr>
          <a:xfrm>
            <a:off x="1181000" y="393750"/>
            <a:ext cx="7155300" cy="914100"/>
          </a:xfrm>
          <a:prstGeom prst="rect">
            <a:avLst/>
          </a:prstGeom>
        </p:spPr>
        <p:txBody>
          <a:bodyPr spcFirstLastPara="1" wrap="square" lIns="91425" tIns="91425" rIns="91425" bIns="91425" anchor="t" anchorCtr="0">
            <a:normAutofit/>
          </a:bodyPr>
          <a:lstStyle/>
          <a:p>
            <a:pPr marL="0" lvl="0" indent="0" algn="l" rtl="0">
              <a:spcBef>
                <a:spcPts val="0"/>
              </a:spcBef>
              <a:spcAft>
                <a:spcPts val="0"/>
              </a:spcAft>
              <a:buNone/>
            </a:pPr>
            <a:r>
              <a:rPr lang="ru"/>
              <a:t>Висновок </a:t>
            </a:r>
            <a:endParaRPr/>
          </a:p>
        </p:txBody>
      </p:sp>
      <p:sp>
        <p:nvSpPr>
          <p:cNvPr id="197" name="Google Shape;197;p21"/>
          <p:cNvSpPr txBox="1"/>
          <p:nvPr/>
        </p:nvSpPr>
        <p:spPr>
          <a:xfrm>
            <a:off x="1181000" y="847675"/>
            <a:ext cx="7844400" cy="3886500"/>
          </a:xfrm>
          <a:prstGeom prst="rect">
            <a:avLst/>
          </a:prstGeom>
          <a:noFill/>
          <a:ln>
            <a:noFill/>
          </a:ln>
        </p:spPr>
        <p:txBody>
          <a:bodyPr spcFirstLastPara="1" wrap="square" lIns="91425" tIns="91425" rIns="91425" bIns="91425" anchor="t" anchorCtr="0">
            <a:spAutoFit/>
          </a:bodyPr>
          <a:lstStyle/>
          <a:p>
            <a:pPr marL="0" lvl="0" indent="0" algn="l" rtl="0">
              <a:lnSpc>
                <a:spcPct val="175000"/>
              </a:lnSpc>
              <a:spcBef>
                <a:spcPts val="0"/>
              </a:spcBef>
              <a:spcAft>
                <a:spcPts val="1500"/>
              </a:spcAft>
              <a:buNone/>
            </a:pPr>
            <a:r>
              <a:rPr lang="ru" sz="1300">
                <a:solidFill>
                  <a:schemeClr val="lt1"/>
                </a:solidFill>
                <a:highlight>
                  <a:schemeClr val="dk1"/>
                </a:highlight>
                <a:latin typeface="Montserrat Medium"/>
                <a:ea typeface="Montserrat Medium"/>
                <a:cs typeface="Montserrat Medium"/>
                <a:sym typeface="Montserrat Medium"/>
              </a:rPr>
              <a:t>У ході виконання кваліфікаційної роботи були вирішені ключові задачі проектування. Ми провели пошук та аналіз існуючих сайтів, використовуючи аналогічні технології, для визначення найкращих практик та функціональності. Було вибрано мову програмування Java та фреймворк Spring Boot для реалізації backend частини, а база даних MySQL була обрана для зберігання та керування даними про товари та замовлення. Додатково, ми зосередились на технологіях доступності, досліджуючи рекомендації WCAG та інші практики, що сприяють створенню доступного веб-сайту. Архітектура сайту була розроблена, враховуючи принципи доступності, зокрема зручну навігацію та зрозумілий контент. Наш продукт пройшов тестування функціональності та коректності, виявлені помилки були виправлені, що забезпечує належну роботу веб-сайту MuzShop.</a:t>
            </a:r>
            <a:endParaRPr sz="1300">
              <a:highlight>
                <a:schemeClr val="dk1"/>
              </a:highlight>
              <a:latin typeface="Lato"/>
              <a:ea typeface="Lato"/>
              <a:cs typeface="Lato"/>
              <a:sym typeface="Lato"/>
            </a:endParaRPr>
          </a:p>
        </p:txBody>
      </p:sp>
    </p:spTree>
  </p:cSld>
  <p:clrMapOvr>
    <a:masterClrMapping/>
  </p:clrMapOvr>
</p:sld>
</file>

<file path=ppt/theme/theme1.xml><?xml version="1.0" encoding="utf-8"?>
<a:theme xmlns:a="http://schemas.openxmlformats.org/drawingml/2006/main" name="Focus">
  <a:themeElements>
    <a:clrScheme name="Focus">
      <a:dk1>
        <a:srgbClr val="1B212C"/>
      </a:dk1>
      <a:lt1>
        <a:srgbClr val="FFFFFF"/>
      </a:lt1>
      <a:dk2>
        <a:srgbClr val="D9D9D9"/>
      </a:dk2>
      <a:lt2>
        <a:srgbClr val="82C7A5"/>
      </a:lt2>
      <a:accent1>
        <a:srgbClr val="0145AC"/>
      </a:accent1>
      <a:accent2>
        <a:srgbClr val="EECE1A"/>
      </a:accent2>
      <a:accent3>
        <a:srgbClr val="4E5567"/>
      </a:accent3>
      <a:accent4>
        <a:srgbClr val="F4D6AD"/>
      </a:accent4>
      <a:accent5>
        <a:srgbClr val="7890CD"/>
      </a:accent5>
      <a:accent6>
        <a:srgbClr val="F15E22"/>
      </a:accent6>
      <a:hlink>
        <a:srgbClr val="7890CD"/>
      </a:hlink>
      <a:folHlink>
        <a:srgbClr val="7890CD"/>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296</Words>
  <Application>Microsoft Office PowerPoint</Application>
  <PresentationFormat>Экран (16:9)</PresentationFormat>
  <Paragraphs>19</Paragraphs>
  <Slides>9</Slides>
  <Notes>9</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9</vt:i4>
      </vt:variant>
    </vt:vector>
  </HeadingPairs>
  <TitlesOfParts>
    <vt:vector size="14" baseType="lpstr">
      <vt:lpstr>Arial</vt:lpstr>
      <vt:lpstr>Montserrat</vt:lpstr>
      <vt:lpstr>Lato</vt:lpstr>
      <vt:lpstr>Montserrat Medium</vt:lpstr>
      <vt:lpstr>Focus</vt:lpstr>
      <vt:lpstr>Розробка серверної частини веб-сайту для користувачів з обмеженими можливостями</vt:lpstr>
      <vt:lpstr>Мета</vt:lpstr>
      <vt:lpstr>Презентация PowerPoint</vt:lpstr>
      <vt:lpstr>Інструменти які були використані</vt:lpstr>
      <vt:lpstr>Структура бази даних </vt:lpstr>
      <vt:lpstr>Звуковий супровід тексту</vt:lpstr>
      <vt:lpstr>Спрощення дизайну і підвищення контрастності кольорів у спеціальному режимі</vt:lpstr>
      <vt:lpstr>Форма рєестрації</vt:lpstr>
      <vt:lpstr>Висновок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Розробка серверної частини веб-сайту для користувачів з обмеженими можливостями</dc:title>
  <cp:lastModifiedBy>vlad</cp:lastModifiedBy>
  <cp:revision>1</cp:revision>
  <dcterms:modified xsi:type="dcterms:W3CDTF">2023-06-21T05:42:23Z</dcterms:modified>
</cp:coreProperties>
</file>