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6" r:id="rId8"/>
    <p:sldId id="267" r:id="rId9"/>
    <p:sldId id="280" r:id="rId10"/>
    <p:sldId id="269" r:id="rId11"/>
    <p:sldId id="270" r:id="rId12"/>
    <p:sldId id="271" r:id="rId13"/>
    <p:sldId id="272" r:id="rId14"/>
    <p:sldId id="274" r:id="rId15"/>
    <p:sldId id="278" r:id="rId16"/>
    <p:sldId id="27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3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64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840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3963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811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6882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470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6/19/2023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121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30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473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464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6/19/2023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500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253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340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608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3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09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1791" y="186692"/>
            <a:ext cx="10295794" cy="2598051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/>
              <a:t>Створення навчального сайту засобами веб програмування</a:t>
            </a:r>
            <a:endParaRPr lang="uk-UA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02061" y="3523295"/>
            <a:ext cx="4209634" cy="2273055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Виконав: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Студент групи ІПЗс-19 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Василь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ГРИНЬКІВ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Науковий керівник: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uk-UA" dirty="0" err="1">
                <a:solidFill>
                  <a:schemeClr val="tx1"/>
                </a:solidFill>
              </a:rPr>
              <a:t>к.т.н</a:t>
            </a:r>
            <a:r>
              <a:rPr lang="uk-UA" dirty="0">
                <a:solidFill>
                  <a:schemeClr val="tx1"/>
                </a:solidFill>
              </a:rPr>
              <a:t>., доцент Сергій ВАЩИШАК </a:t>
            </a:r>
          </a:p>
        </p:txBody>
      </p:sp>
    </p:spTree>
    <p:extLst>
      <p:ext uri="{BB962C8B-B14F-4D97-AF65-F5344CB8AC3E}">
        <p14:creationId xmlns:p14="http://schemas.microsoft.com/office/powerpoint/2010/main" val="236693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7223" y="73313"/>
            <a:ext cx="6211643" cy="838485"/>
          </a:xfrm>
        </p:spPr>
        <p:txBody>
          <a:bodyPr/>
          <a:lstStyle/>
          <a:p>
            <a:pPr algn="ctr"/>
            <a:r>
              <a:rPr lang="uk-UA" b="1" dirty="0" smtClean="0"/>
              <a:t>Історія України</a:t>
            </a:r>
            <a:endParaRPr lang="uk-UA" b="1" dirty="0"/>
          </a:p>
        </p:txBody>
      </p:sp>
      <p:pic>
        <p:nvPicPr>
          <p:cNvPr id="4" name="image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85790" y="492554"/>
            <a:ext cx="4567563" cy="4466307"/>
          </a:xfrm>
          <a:prstGeom prst="rect">
            <a:avLst/>
          </a:prstGeom>
          <a:ln/>
        </p:spPr>
      </p:pic>
      <p:pic>
        <p:nvPicPr>
          <p:cNvPr id="5" name="image4.png"/>
          <p:cNvPicPr/>
          <p:nvPr/>
        </p:nvPicPr>
        <p:blipFill rotWithShape="1">
          <a:blip r:embed="rId3"/>
          <a:srcRect t="14773"/>
          <a:stretch/>
        </p:blipFill>
        <p:spPr bwMode="auto">
          <a:xfrm>
            <a:off x="6703389" y="764954"/>
            <a:ext cx="4639310" cy="1812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26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5832580" y="2725707"/>
            <a:ext cx="5730875" cy="1752600"/>
          </a:xfrm>
          <a:prstGeom prst="rect">
            <a:avLst/>
          </a:prstGeom>
          <a:ln/>
        </p:spPr>
      </p:pic>
      <p:pic>
        <p:nvPicPr>
          <p:cNvPr id="8" name="image10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5120405" y="4802495"/>
            <a:ext cx="5415163" cy="188851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909485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1511" y="78987"/>
            <a:ext cx="7530489" cy="668359"/>
          </a:xfrm>
        </p:spPr>
        <p:txBody>
          <a:bodyPr/>
          <a:lstStyle/>
          <a:p>
            <a:pPr algn="ctr"/>
            <a:r>
              <a:rPr lang="uk-UA" b="1" dirty="0" smtClean="0"/>
              <a:t>Українська поезія</a:t>
            </a:r>
            <a:endParaRPr lang="uk-UA" b="1" dirty="0"/>
          </a:p>
        </p:txBody>
      </p:sp>
      <p:pic>
        <p:nvPicPr>
          <p:cNvPr id="4" name="image4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74786" y="812670"/>
            <a:ext cx="4598376" cy="4229100"/>
          </a:xfrm>
          <a:prstGeom prst="rect">
            <a:avLst/>
          </a:prstGeom>
          <a:ln/>
        </p:spPr>
      </p:pic>
      <p:pic>
        <p:nvPicPr>
          <p:cNvPr id="5" name="image1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262569" y="812670"/>
            <a:ext cx="6774099" cy="363623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222409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0303" y="0"/>
            <a:ext cx="7521697" cy="62439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О</a:t>
            </a:r>
            <a:r>
              <a:rPr lang="uk-UA" b="1" dirty="0" smtClean="0"/>
              <a:t>світній </a:t>
            </a:r>
            <a:r>
              <a:rPr lang="uk-UA" b="1" dirty="0"/>
              <a:t>процес</a:t>
            </a:r>
          </a:p>
        </p:txBody>
      </p:sp>
      <p:pic>
        <p:nvPicPr>
          <p:cNvPr id="4" name="image8.png"/>
          <p:cNvPicPr/>
          <p:nvPr/>
        </p:nvPicPr>
        <p:blipFill>
          <a:blip r:embed="rId2"/>
          <a:srcRect l="10782" t="13754" r="14662" b="5898"/>
          <a:stretch>
            <a:fillRect/>
          </a:stretch>
        </p:blipFill>
        <p:spPr>
          <a:xfrm>
            <a:off x="7135852" y="615711"/>
            <a:ext cx="4826379" cy="2646343"/>
          </a:xfrm>
          <a:prstGeom prst="rect">
            <a:avLst/>
          </a:prstGeom>
          <a:ln/>
        </p:spPr>
      </p:pic>
      <p:pic>
        <p:nvPicPr>
          <p:cNvPr id="5" name="image39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183360" y="624398"/>
            <a:ext cx="4686300" cy="2628970"/>
          </a:xfrm>
          <a:prstGeom prst="rect">
            <a:avLst/>
          </a:prstGeom>
          <a:ln/>
        </p:spPr>
      </p:pic>
      <p:pic>
        <p:nvPicPr>
          <p:cNvPr id="6" name="image11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183360" y="3465219"/>
            <a:ext cx="4686300" cy="3296066"/>
          </a:xfrm>
          <a:prstGeom prst="rect">
            <a:avLst/>
          </a:prstGeom>
          <a:ln/>
        </p:spPr>
      </p:pic>
      <p:pic>
        <p:nvPicPr>
          <p:cNvPr id="7" name="image16.png"/>
          <p:cNvPicPr/>
          <p:nvPr/>
        </p:nvPicPr>
        <p:blipFill>
          <a:blip r:embed="rId5"/>
          <a:srcRect l="14828" t="14130" r="14487" b="5535"/>
          <a:stretch>
            <a:fillRect/>
          </a:stretch>
        </p:blipFill>
        <p:spPr>
          <a:xfrm>
            <a:off x="7345699" y="3924617"/>
            <a:ext cx="4406684" cy="2943225"/>
          </a:xfrm>
          <a:prstGeom prst="rect">
            <a:avLst/>
          </a:prstGeom>
          <a:ln/>
        </p:spPr>
      </p:pic>
      <p:sp>
        <p:nvSpPr>
          <p:cNvPr id="8" name="TextBox 7"/>
          <p:cNvSpPr txBox="1"/>
          <p:nvPr/>
        </p:nvSpPr>
        <p:spPr>
          <a:xfrm>
            <a:off x="6853581" y="3339842"/>
            <a:ext cx="36359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/>
              <a:t>Протидія </a:t>
            </a:r>
            <a:r>
              <a:rPr lang="uk-UA" sz="3200" b="1" dirty="0" err="1" smtClean="0"/>
              <a:t>булінгу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2662730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3.png"/>
          <p:cNvPicPr/>
          <p:nvPr/>
        </p:nvPicPr>
        <p:blipFill>
          <a:blip r:embed="rId2"/>
          <a:srcRect l="13249"/>
          <a:stretch>
            <a:fillRect/>
          </a:stretch>
        </p:blipFill>
        <p:spPr>
          <a:xfrm>
            <a:off x="642164" y="1046285"/>
            <a:ext cx="5210791" cy="5468959"/>
          </a:xfrm>
          <a:prstGeom prst="rect">
            <a:avLst/>
          </a:prstGeom>
          <a:ln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2442" y="166910"/>
            <a:ext cx="5969558" cy="879375"/>
          </a:xfrm>
        </p:spPr>
        <p:txBody>
          <a:bodyPr/>
          <a:lstStyle/>
          <a:p>
            <a:pPr algn="ctr"/>
            <a:r>
              <a:rPr lang="uk-UA" b="1" dirty="0"/>
              <a:t>Учням та батькам</a:t>
            </a:r>
          </a:p>
        </p:txBody>
      </p:sp>
      <p:pic>
        <p:nvPicPr>
          <p:cNvPr id="4" name="image31.png"/>
          <p:cNvPicPr/>
          <p:nvPr/>
        </p:nvPicPr>
        <p:blipFill>
          <a:blip r:embed="rId3"/>
          <a:srcRect l="14839" t="14609" r="17064" b="6182"/>
          <a:stretch>
            <a:fillRect/>
          </a:stretch>
        </p:blipFill>
        <p:spPr>
          <a:xfrm>
            <a:off x="6474532" y="3947052"/>
            <a:ext cx="4656530" cy="2787855"/>
          </a:xfrm>
          <a:prstGeom prst="rect">
            <a:avLst/>
          </a:prstGeom>
          <a:ln/>
        </p:spPr>
      </p:pic>
      <p:pic>
        <p:nvPicPr>
          <p:cNvPr id="5" name="image28.png"/>
          <p:cNvPicPr/>
          <p:nvPr/>
        </p:nvPicPr>
        <p:blipFill>
          <a:blip r:embed="rId4"/>
          <a:srcRect l="16923" t="15463" r="18026" b="5328"/>
          <a:stretch>
            <a:fillRect/>
          </a:stretch>
        </p:blipFill>
        <p:spPr>
          <a:xfrm>
            <a:off x="6500656" y="848848"/>
            <a:ext cx="4630406" cy="2931151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730076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194"/>
            <a:ext cx="12192000" cy="940921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Соціально-психологічна </a:t>
            </a:r>
            <a:r>
              <a:rPr lang="uk-UA" b="1" dirty="0" smtClean="0"/>
              <a:t>служба (сторінка психолога)</a:t>
            </a:r>
            <a:endParaRPr lang="uk-UA" b="1" dirty="0"/>
          </a:p>
        </p:txBody>
      </p:sp>
      <p:pic>
        <p:nvPicPr>
          <p:cNvPr id="4" name="image30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272240" y="597805"/>
            <a:ext cx="4587612" cy="2818679"/>
          </a:xfrm>
          <a:prstGeom prst="rect">
            <a:avLst/>
          </a:prstGeom>
          <a:ln/>
        </p:spPr>
      </p:pic>
      <p:pic>
        <p:nvPicPr>
          <p:cNvPr id="5" name="image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52169" y="747345"/>
            <a:ext cx="4729697" cy="2818679"/>
          </a:xfrm>
          <a:prstGeom prst="rect">
            <a:avLst/>
          </a:prstGeom>
          <a:ln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6862" y="3566024"/>
            <a:ext cx="11658599" cy="92026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3200" b="1" dirty="0" smtClean="0"/>
              <a:t>Соціально-психологічна служба (сторінка соціального педагога)</a:t>
            </a:r>
            <a:endParaRPr lang="uk-UA" sz="3200" b="1" dirty="0"/>
          </a:p>
        </p:txBody>
      </p:sp>
      <p:pic>
        <p:nvPicPr>
          <p:cNvPr id="7" name="image14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323481" y="4090621"/>
            <a:ext cx="4858385" cy="2686050"/>
          </a:xfrm>
          <a:prstGeom prst="rect">
            <a:avLst/>
          </a:prstGeom>
          <a:ln/>
        </p:spPr>
      </p:pic>
      <p:pic>
        <p:nvPicPr>
          <p:cNvPr id="8" name="image9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7306408" y="4090621"/>
            <a:ext cx="4553444" cy="26552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231060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686" y="52758"/>
            <a:ext cx="5679504" cy="1320800"/>
          </a:xfrm>
        </p:spPr>
        <p:txBody>
          <a:bodyPr>
            <a:normAutofit/>
          </a:bodyPr>
          <a:lstStyle/>
          <a:p>
            <a:pPr algn="r"/>
            <a:r>
              <a:rPr lang="uk-UA" sz="3200" b="1" dirty="0" smtClean="0">
                <a:solidFill>
                  <a:srgbClr val="A53010"/>
                </a:solidFill>
              </a:rPr>
              <a:t>Адаптивність </a:t>
            </a:r>
            <a:r>
              <a:rPr lang="uk-UA" sz="3200" b="1" dirty="0">
                <a:solidFill>
                  <a:srgbClr val="A53010"/>
                </a:solidFill>
              </a:rPr>
              <a:t>сторінки </a:t>
            </a:r>
            <a:r>
              <a:rPr lang="uk-UA" sz="3200" b="1" dirty="0" smtClean="0">
                <a:solidFill>
                  <a:srgbClr val="A53010"/>
                </a:solidFill>
              </a:rPr>
              <a:t>(планшет)</a:t>
            </a:r>
            <a:endParaRPr lang="uk-UA" sz="3200" b="1" dirty="0">
              <a:solidFill>
                <a:srgbClr val="A53010"/>
              </a:solidFill>
            </a:endParaRPr>
          </a:p>
        </p:txBody>
      </p:sp>
      <p:pic>
        <p:nvPicPr>
          <p:cNvPr id="5" name="image2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23065" y="1318846"/>
            <a:ext cx="4545650" cy="2488223"/>
          </a:xfrm>
          <a:prstGeom prst="rect">
            <a:avLst/>
          </a:prstGeom>
          <a:ln/>
        </p:spPr>
      </p:pic>
      <p:sp>
        <p:nvSpPr>
          <p:cNvPr id="4" name="Прямоугольник 3"/>
          <p:cNvSpPr/>
          <p:nvPr/>
        </p:nvSpPr>
        <p:spPr>
          <a:xfrm>
            <a:off x="259686" y="4604238"/>
            <a:ext cx="43437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3200" b="1" dirty="0">
                <a:solidFill>
                  <a:srgbClr val="A53010"/>
                </a:solidFill>
                <a:ea typeface="+mj-ea"/>
                <a:cs typeface="+mj-cs"/>
              </a:rPr>
              <a:t>Адаптивність сторінки (ноутбук)</a:t>
            </a:r>
            <a:endParaRPr lang="uk-UA" sz="3200" b="1" dirty="0">
              <a:solidFill>
                <a:srgbClr val="A53010"/>
              </a:solidFill>
            </a:endParaRPr>
          </a:p>
        </p:txBody>
      </p:sp>
      <p:pic>
        <p:nvPicPr>
          <p:cNvPr id="6" name="image19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967655" y="4020365"/>
            <a:ext cx="5266592" cy="2661789"/>
          </a:xfrm>
          <a:prstGeom prst="rect">
            <a:avLst/>
          </a:prstGeom>
          <a:ln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125914" y="11078"/>
            <a:ext cx="6840417" cy="9544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3200" b="1" dirty="0" smtClean="0"/>
              <a:t>Адаптивність сторінки (мобільний пристрій)</a:t>
            </a:r>
            <a:endParaRPr lang="uk-UA" sz="3200" b="1" dirty="0"/>
          </a:p>
        </p:txBody>
      </p:sp>
      <p:pic>
        <p:nvPicPr>
          <p:cNvPr id="8" name="image23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919544" y="1354673"/>
            <a:ext cx="5195525" cy="245239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046230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4792" y="0"/>
            <a:ext cx="7581670" cy="712177"/>
          </a:xfrm>
        </p:spPr>
        <p:txBody>
          <a:bodyPr/>
          <a:lstStyle/>
          <a:p>
            <a:pPr algn="ctr"/>
            <a:r>
              <a:rPr lang="uk-UA" b="1" dirty="0" smtClean="0"/>
              <a:t>Висновки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9861" y="627934"/>
            <a:ext cx="10533183" cy="3880773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uk-UA" sz="3200" b="1" dirty="0" smtClean="0">
                <a:solidFill>
                  <a:schemeClr val="tx1"/>
                </a:solidFill>
              </a:rPr>
              <a:t>Досліджено основні властивості і характеристики сайтів освітніх установ, визначено їх завдання і функції;</a:t>
            </a:r>
          </a:p>
          <a:p>
            <a:pPr>
              <a:buFont typeface="+mj-lt"/>
              <a:buAutoNum type="arabicPeriod"/>
            </a:pPr>
            <a:r>
              <a:rPr lang="uk-UA" sz="3200" b="1" dirty="0" smtClean="0">
                <a:solidFill>
                  <a:schemeClr val="tx1"/>
                </a:solidFill>
              </a:rPr>
              <a:t>На основі аналізу освітніх сайтів було  визначено аудиторію сайту закладу загальної середньої освіти.</a:t>
            </a:r>
          </a:p>
          <a:p>
            <a:pPr>
              <a:buFont typeface="+mj-lt"/>
              <a:buAutoNum type="arabicPeriod"/>
            </a:pPr>
            <a:r>
              <a:rPr lang="uk-UA" sz="3200" b="1" dirty="0" smtClean="0">
                <a:solidFill>
                  <a:schemeClr val="tx1"/>
                </a:solidFill>
              </a:rPr>
              <a:t>З даних аналізу освітніх установ було розроблено оптимальну структуру сайту;</a:t>
            </a:r>
          </a:p>
          <a:p>
            <a:pPr>
              <a:buFont typeface="+mj-lt"/>
              <a:buAutoNum type="arabicPeriod"/>
            </a:pPr>
            <a:r>
              <a:rPr lang="uk-UA" sz="3200" b="1" dirty="0" smtClean="0">
                <a:solidFill>
                  <a:schemeClr val="tx1"/>
                </a:solidFill>
              </a:rPr>
              <a:t>Розроблено освітній </a:t>
            </a:r>
            <a:r>
              <a:rPr lang="uk-UA" sz="3200" b="1" dirty="0" err="1" smtClean="0">
                <a:solidFill>
                  <a:schemeClr val="tx1"/>
                </a:solidFill>
              </a:rPr>
              <a:t>вебсайт</a:t>
            </a:r>
            <a:r>
              <a:rPr lang="uk-UA" sz="3200" b="1" dirty="0" smtClean="0">
                <a:solidFill>
                  <a:schemeClr val="tx1"/>
                </a:solidFill>
              </a:rPr>
              <a:t> для закладу загальної середньої освіти засобами онлайн середовища </a:t>
            </a:r>
            <a:r>
              <a:rPr lang="uk-UA" sz="3200" b="1" dirty="0" err="1" smtClean="0"/>
              <a:t>CodeSandbox</a:t>
            </a:r>
            <a:r>
              <a:rPr lang="uk-UA" sz="3200" b="1" dirty="0" smtClean="0"/>
              <a:t>.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1463104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4632" y="187569"/>
            <a:ext cx="9970151" cy="5979207"/>
          </a:xfrm>
        </p:spPr>
        <p:txBody>
          <a:bodyPr>
            <a:noAutofit/>
          </a:bodyPr>
          <a:lstStyle/>
          <a:p>
            <a:r>
              <a:rPr lang="uk-UA" sz="1900" b="1" dirty="0" smtClean="0">
                <a:solidFill>
                  <a:srgbClr val="A53010"/>
                </a:solidFill>
              </a:rPr>
              <a:t>Мета</a:t>
            </a:r>
            <a:r>
              <a:rPr lang="uk-UA" sz="1900" dirty="0" smtClean="0"/>
              <a:t>: </a:t>
            </a:r>
            <a:r>
              <a:rPr lang="uk-UA" sz="1900" dirty="0">
                <a:solidFill>
                  <a:schemeClr val="tx1"/>
                </a:solidFill>
              </a:rPr>
              <a:t>дослідити принципи роботи </a:t>
            </a:r>
            <a:r>
              <a:rPr lang="en-US" sz="1900" dirty="0">
                <a:solidFill>
                  <a:schemeClr val="tx1"/>
                </a:solidFill>
              </a:rPr>
              <a:t>web-</a:t>
            </a:r>
            <a:r>
              <a:rPr lang="uk-UA" sz="1900" dirty="0">
                <a:solidFill>
                  <a:schemeClr val="tx1"/>
                </a:solidFill>
              </a:rPr>
              <a:t>сайтів освітніх установ та на їх основі розробити сайт для "</a:t>
            </a:r>
            <a:r>
              <a:rPr lang="uk-UA" sz="1900" dirty="0" err="1">
                <a:solidFill>
                  <a:schemeClr val="tx1"/>
                </a:solidFill>
              </a:rPr>
              <a:t>Чорнопотоківського</a:t>
            </a:r>
            <a:r>
              <a:rPr lang="uk-UA" sz="1900" dirty="0">
                <a:solidFill>
                  <a:schemeClr val="tx1"/>
                </a:solidFill>
              </a:rPr>
              <a:t> ліцею </a:t>
            </a:r>
            <a:r>
              <a:rPr lang="uk-UA" sz="1900" dirty="0" err="1">
                <a:solidFill>
                  <a:schemeClr val="tx1"/>
                </a:solidFill>
              </a:rPr>
              <a:t>Делятинської</a:t>
            </a:r>
            <a:r>
              <a:rPr lang="uk-UA" sz="1900" dirty="0">
                <a:solidFill>
                  <a:schemeClr val="tx1"/>
                </a:solidFill>
              </a:rPr>
              <a:t> селищної ради". </a:t>
            </a:r>
            <a:r>
              <a:rPr lang="uk-UA" sz="1900" dirty="0" smtClean="0">
                <a:solidFill>
                  <a:schemeClr val="tx1"/>
                </a:solidFill>
              </a:rPr>
              <a:t/>
            </a:r>
            <a:br>
              <a:rPr lang="uk-UA" sz="1900" dirty="0" smtClean="0">
                <a:solidFill>
                  <a:schemeClr val="tx1"/>
                </a:solidFill>
              </a:rPr>
            </a:br>
            <a:r>
              <a:rPr lang="uk-UA" sz="1900" b="1" dirty="0" smtClean="0">
                <a:solidFill>
                  <a:srgbClr val="A53010"/>
                </a:solidFill>
              </a:rPr>
              <a:t>Завдання</a:t>
            </a:r>
            <a:r>
              <a:rPr lang="uk-UA" sz="1900" b="1" dirty="0" smtClean="0">
                <a:solidFill>
                  <a:srgbClr val="A53010"/>
                </a:solidFill>
              </a:rPr>
              <a:t>:</a:t>
            </a:r>
            <a:r>
              <a:rPr lang="uk-UA" sz="1900" dirty="0" smtClean="0"/>
              <a:t/>
            </a:r>
            <a:br>
              <a:rPr lang="uk-UA" sz="1900" dirty="0" smtClean="0"/>
            </a:br>
            <a:r>
              <a:rPr lang="uk-UA" sz="1900" dirty="0" smtClean="0"/>
              <a:t>-</a:t>
            </a:r>
            <a:r>
              <a:rPr lang="uk-UA" sz="1900" dirty="0" smtClean="0">
                <a:solidFill>
                  <a:schemeClr val="tx1"/>
                </a:solidFill>
              </a:rPr>
              <a:t>Вивчити </a:t>
            </a:r>
            <a:r>
              <a:rPr lang="uk-UA" sz="1900" dirty="0">
                <a:solidFill>
                  <a:schemeClr val="tx1"/>
                </a:solidFill>
              </a:rPr>
              <a:t>основні властивості і характеристики сайтів освітніх установ, визначити їх завдання і </a:t>
            </a:r>
            <a:r>
              <a:rPr lang="uk-UA" sz="1900" dirty="0" smtClean="0">
                <a:solidFill>
                  <a:schemeClr val="tx1"/>
                </a:solidFill>
              </a:rPr>
              <a:t>функції;</a:t>
            </a:r>
            <a:br>
              <a:rPr lang="uk-UA" sz="1900" dirty="0" smtClean="0">
                <a:solidFill>
                  <a:schemeClr val="tx1"/>
                </a:solidFill>
              </a:rPr>
            </a:br>
            <a:r>
              <a:rPr lang="uk-UA" sz="1900" dirty="0"/>
              <a:t>- </a:t>
            </a:r>
            <a:r>
              <a:rPr lang="uk-UA" sz="1900" dirty="0" smtClean="0">
                <a:solidFill>
                  <a:schemeClr val="tx1"/>
                </a:solidFill>
              </a:rPr>
              <a:t>Окреслити </a:t>
            </a:r>
            <a:r>
              <a:rPr lang="uk-UA" sz="1900" dirty="0">
                <a:solidFill>
                  <a:schemeClr val="tx1"/>
                </a:solidFill>
              </a:rPr>
              <a:t>аудиторію </a:t>
            </a:r>
            <a:r>
              <a:rPr lang="uk-UA" sz="1900" dirty="0" smtClean="0">
                <a:solidFill>
                  <a:schemeClr val="tx1"/>
                </a:solidFill>
              </a:rPr>
              <a:t>освітніх сайтів визначити їхні функції та інформаційні складові;</a:t>
            </a:r>
            <a:r>
              <a:rPr lang="uk-UA" sz="1900" dirty="0">
                <a:solidFill>
                  <a:schemeClr val="tx1"/>
                </a:solidFill>
              </a:rPr>
              <a:t/>
            </a:r>
            <a:br>
              <a:rPr lang="uk-UA" sz="1900" dirty="0">
                <a:solidFill>
                  <a:schemeClr val="tx1"/>
                </a:solidFill>
              </a:rPr>
            </a:br>
            <a:r>
              <a:rPr lang="uk-UA" sz="1900" dirty="0"/>
              <a:t>- </a:t>
            </a:r>
            <a:r>
              <a:rPr lang="uk-UA" sz="1900" dirty="0" smtClean="0">
                <a:solidFill>
                  <a:schemeClr val="tx1"/>
                </a:solidFill>
              </a:rPr>
              <a:t>Проаналізувати </a:t>
            </a:r>
            <a:r>
              <a:rPr lang="uk-UA" sz="1900" dirty="0">
                <a:solidFill>
                  <a:schemeClr val="tx1"/>
                </a:solidFill>
              </a:rPr>
              <a:t>і схарактеризувати наявні </a:t>
            </a:r>
            <a:r>
              <a:rPr lang="en-US" sz="1900" dirty="0">
                <a:solidFill>
                  <a:schemeClr val="tx1"/>
                </a:solidFill>
              </a:rPr>
              <a:t>web-</a:t>
            </a:r>
            <a:r>
              <a:rPr lang="uk-UA" sz="1900" dirty="0">
                <a:solidFill>
                  <a:schemeClr val="tx1"/>
                </a:solidFill>
              </a:rPr>
              <a:t>сайти освітніх установ; на основі аналізу вибрати і розробити оптимальну структуру </a:t>
            </a:r>
            <a:r>
              <a:rPr lang="uk-UA" sz="1900" dirty="0" smtClean="0">
                <a:solidFill>
                  <a:schemeClr val="tx1"/>
                </a:solidFill>
              </a:rPr>
              <a:t>сайту;</a:t>
            </a:r>
            <a:br>
              <a:rPr lang="uk-UA" sz="1900" dirty="0" smtClean="0">
                <a:solidFill>
                  <a:schemeClr val="tx1"/>
                </a:solidFill>
              </a:rPr>
            </a:br>
            <a:r>
              <a:rPr lang="uk-UA" sz="1900" dirty="0"/>
              <a:t>- </a:t>
            </a:r>
            <a:r>
              <a:rPr lang="uk-UA" sz="1900" dirty="0" smtClean="0">
                <a:solidFill>
                  <a:schemeClr val="tx1"/>
                </a:solidFill>
              </a:rPr>
              <a:t>Вибрати </a:t>
            </a:r>
            <a:r>
              <a:rPr lang="uk-UA" sz="1900" dirty="0">
                <a:solidFill>
                  <a:schemeClr val="tx1"/>
                </a:solidFill>
              </a:rPr>
              <a:t>програмні засоби для реалізації та розміщення сайту в мережі </a:t>
            </a:r>
            <a:r>
              <a:rPr lang="uk-UA" sz="1900" dirty="0" smtClean="0">
                <a:solidFill>
                  <a:schemeClr val="tx1"/>
                </a:solidFill>
              </a:rPr>
              <a:t>Інтернет</a:t>
            </a:r>
            <a:r>
              <a:rPr lang="en-US" sz="1900" dirty="0" smtClean="0">
                <a:solidFill>
                  <a:schemeClr val="tx1"/>
                </a:solidFill>
              </a:rPr>
              <a:t>.</a:t>
            </a:r>
            <a:r>
              <a:rPr lang="uk-UA" sz="1900" dirty="0" smtClean="0">
                <a:solidFill>
                  <a:schemeClr val="tx1"/>
                </a:solidFill>
              </a:rPr>
              <a:t/>
            </a:r>
            <a:br>
              <a:rPr lang="uk-UA" sz="1900" dirty="0" smtClean="0">
                <a:solidFill>
                  <a:schemeClr val="tx1"/>
                </a:solidFill>
              </a:rPr>
            </a:br>
            <a:r>
              <a:rPr lang="uk-UA" sz="1900" dirty="0"/>
              <a:t>- </a:t>
            </a:r>
            <a:r>
              <a:rPr lang="uk-UA" sz="1900" dirty="0" smtClean="0">
                <a:solidFill>
                  <a:schemeClr val="tx1"/>
                </a:solidFill>
              </a:rPr>
              <a:t>Розробити освітній </a:t>
            </a:r>
            <a:r>
              <a:rPr lang="uk-UA" sz="1900" dirty="0" err="1" smtClean="0">
                <a:solidFill>
                  <a:schemeClr val="tx1"/>
                </a:solidFill>
              </a:rPr>
              <a:t>вебсайт</a:t>
            </a:r>
            <a:r>
              <a:rPr lang="uk-UA" sz="1900" dirty="0" smtClean="0">
                <a:solidFill>
                  <a:schemeClr val="tx1"/>
                </a:solidFill>
              </a:rPr>
              <a:t> для закладу загальної середньої </a:t>
            </a:r>
            <a:r>
              <a:rPr lang="uk-UA" sz="1900" dirty="0" smtClean="0">
                <a:solidFill>
                  <a:schemeClr val="tx1"/>
                </a:solidFill>
              </a:rPr>
              <a:t>освіти</a:t>
            </a:r>
            <a:br>
              <a:rPr lang="uk-UA" sz="1900" dirty="0" smtClean="0">
                <a:solidFill>
                  <a:schemeClr val="tx1"/>
                </a:solidFill>
              </a:rPr>
            </a:br>
            <a:r>
              <a:rPr lang="uk-UA" sz="1900" dirty="0">
                <a:solidFill>
                  <a:schemeClr val="tx1"/>
                </a:solidFill>
              </a:rPr>
              <a:t/>
            </a:r>
            <a:br>
              <a:rPr lang="uk-UA" sz="1900" dirty="0">
                <a:solidFill>
                  <a:schemeClr val="tx1"/>
                </a:solidFill>
              </a:rPr>
            </a:br>
            <a:r>
              <a:rPr lang="uk-UA" sz="1900" b="1" dirty="0">
                <a:solidFill>
                  <a:srgbClr val="A53010"/>
                </a:solidFill>
              </a:rPr>
              <a:t>Об’єкт дослідження:</a:t>
            </a:r>
            <a:r>
              <a:rPr lang="uk-UA" sz="1900" dirty="0">
                <a:solidFill>
                  <a:srgbClr val="90C226"/>
                </a:solidFill>
              </a:rPr>
              <a:t> </a:t>
            </a:r>
            <a:r>
              <a:rPr lang="ru-RU" sz="1900" dirty="0" err="1">
                <a:solidFill>
                  <a:prstClr val="black"/>
                </a:solidFill>
              </a:rPr>
              <a:t>програмні</a:t>
            </a:r>
            <a:r>
              <a:rPr lang="ru-RU" sz="1900" dirty="0">
                <a:solidFill>
                  <a:prstClr val="black"/>
                </a:solidFill>
              </a:rPr>
              <a:t> </a:t>
            </a:r>
            <a:r>
              <a:rPr lang="ru-RU" sz="1900" dirty="0" err="1">
                <a:solidFill>
                  <a:prstClr val="black"/>
                </a:solidFill>
              </a:rPr>
              <a:t>засоби</a:t>
            </a:r>
            <a:r>
              <a:rPr lang="ru-RU" sz="1900" dirty="0">
                <a:solidFill>
                  <a:prstClr val="black"/>
                </a:solidFill>
              </a:rPr>
              <a:t> для </a:t>
            </a:r>
            <a:r>
              <a:rPr lang="ru-RU" sz="1900" dirty="0" err="1">
                <a:solidFill>
                  <a:prstClr val="black"/>
                </a:solidFill>
              </a:rPr>
              <a:t>створення</a:t>
            </a:r>
            <a:r>
              <a:rPr lang="ru-RU" sz="1900" dirty="0">
                <a:solidFill>
                  <a:prstClr val="black"/>
                </a:solidFill>
              </a:rPr>
              <a:t> вебсайту та </a:t>
            </a:r>
            <a:r>
              <a:rPr lang="ru-RU" sz="1900" dirty="0" err="1">
                <a:solidFill>
                  <a:prstClr val="black"/>
                </a:solidFill>
              </a:rPr>
              <a:t>їх</a:t>
            </a:r>
            <a:r>
              <a:rPr lang="ru-RU" sz="1900" dirty="0">
                <a:solidFill>
                  <a:prstClr val="black"/>
                </a:solidFill>
              </a:rPr>
              <a:t> </a:t>
            </a:r>
            <a:r>
              <a:rPr lang="ru-RU" sz="1900" dirty="0" err="1">
                <a:solidFill>
                  <a:prstClr val="black"/>
                </a:solidFill>
              </a:rPr>
              <a:t>використання</a:t>
            </a:r>
            <a:r>
              <a:rPr lang="ru-RU" sz="1900" dirty="0">
                <a:solidFill>
                  <a:prstClr val="black"/>
                </a:solidFill>
              </a:rPr>
              <a:t>. </a:t>
            </a:r>
            <a:br>
              <a:rPr lang="ru-RU" sz="1900" dirty="0">
                <a:solidFill>
                  <a:prstClr val="black"/>
                </a:solidFill>
              </a:rPr>
            </a:br>
            <a:r>
              <a:rPr lang="ru-RU" sz="1900" dirty="0">
                <a:solidFill>
                  <a:prstClr val="black"/>
                </a:solidFill>
              </a:rPr>
              <a:t/>
            </a:r>
            <a:br>
              <a:rPr lang="ru-RU" sz="1900" dirty="0">
                <a:solidFill>
                  <a:prstClr val="black"/>
                </a:solidFill>
              </a:rPr>
            </a:br>
            <a:r>
              <a:rPr lang="uk-UA" sz="1900" b="1" dirty="0" smtClean="0">
                <a:solidFill>
                  <a:srgbClr val="A53010"/>
                </a:solidFill>
              </a:rPr>
              <a:t>Методи </a:t>
            </a:r>
            <a:r>
              <a:rPr lang="uk-UA" sz="1900" b="1" dirty="0">
                <a:solidFill>
                  <a:srgbClr val="A53010"/>
                </a:solidFill>
              </a:rPr>
              <a:t>дослідження: </a:t>
            </a:r>
            <a:r>
              <a:rPr lang="uk-UA" sz="1900" dirty="0">
                <a:solidFill>
                  <a:prstClr val="black"/>
                </a:solidFill>
              </a:rPr>
              <a:t>теоретичні: синтез, узагальнення й концептуалізація, методи структурного аналізу, методи зворотного та елементарно-теоретичного аналізу, методи порівняльного і системного аналізу; специфічні наукові: </a:t>
            </a:r>
            <a:r>
              <a:rPr lang="uk-UA" sz="1900" dirty="0" err="1">
                <a:solidFill>
                  <a:prstClr val="black"/>
                </a:solidFill>
              </a:rPr>
              <a:t>проєктування</a:t>
            </a:r>
            <a:r>
              <a:rPr lang="uk-UA" sz="1900" dirty="0">
                <a:solidFill>
                  <a:prstClr val="black"/>
                </a:solidFill>
              </a:rPr>
              <a:t> й моделювання. </a:t>
            </a:r>
            <a:endParaRPr lang="uk-UA" sz="1900" dirty="0"/>
          </a:p>
        </p:txBody>
      </p:sp>
    </p:spTree>
    <p:extLst>
      <p:ext uri="{BB962C8B-B14F-4D97-AF65-F5344CB8AC3E}">
        <p14:creationId xmlns:p14="http://schemas.microsoft.com/office/powerpoint/2010/main" val="13023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0366" y="234002"/>
            <a:ext cx="8911687" cy="1280890"/>
          </a:xfrm>
        </p:spPr>
        <p:txBody>
          <a:bodyPr/>
          <a:lstStyle/>
          <a:p>
            <a:r>
              <a:rPr lang="en-US" b="1" dirty="0" err="1"/>
              <a:t>CodeSandbox</a:t>
            </a:r>
            <a:r>
              <a:rPr lang="en-US" b="1" dirty="0"/>
              <a:t> — </a:t>
            </a:r>
            <a:r>
              <a:rPr lang="uk-UA" b="1" dirty="0"/>
              <a:t>веб-редактор </a:t>
            </a:r>
            <a:r>
              <a:rPr lang="uk-UA" b="1" dirty="0" smtClean="0"/>
              <a:t>коду</a:t>
            </a:r>
            <a:endParaRPr lang="uk-UA" b="1" dirty="0"/>
          </a:p>
        </p:txBody>
      </p:sp>
      <p:sp>
        <p:nvSpPr>
          <p:cNvPr id="5" name="AutoShape 4" descr="data:image/png;base64,iVBORw0KGgoAAAANSUhEUgAAAvwAAAHTCAYAAABbSszxAAAAAXNSR0IArs4c6QAAIABJREFUeF7snQd8FcX2x3+7e+9NIfQiCIqCBfGJYsWOiL1i9/9U7IqdXgKEHpogImBXECwg9sKzYMFesCMI0nvvyS27+//8Zu+E5XJDEpJcgp718dJ2Z2a/M3v3d86cOWNYluVCDiEgBCo0AdM04ThOkW00DAOu6z3S/u+LupDn8tDXFnX+vv73krDZ1+9Vt39P7pnjjmNiXx4Xe3Lf/5Q+L+19sN/1Z0Npy5LrhYAQ2LsEDBH8e7cDpHYhsDsC+mXrF17JxBeNAZ6jz+fPgUAAtm0jGAwiEonAsqyCqmKxmPpZX6cNCv2V5fhf9PyeZdSoUQNr165NKgCHDRuG7OzsQgVCcQyWVI0G3k9aWhouv/xyhEKhnYydpUuX4pNPPklVU1JSD++X/DkWotEo6tSpgxNPPBGVK1dW40T3d35+PrZs2YLff/8dixcvVmPK32/7ovg74YQTMGPGDHWf/oPP0ZgxY/DQQw+pX3/22Wc45ZRTdhm/27ZtwxFHHIGVK1fucv2+ZAixrXzm9efEf/7zHxx00EGoUqWKep75mRAOhzFv3jzV/+xr/k5Ef0oeUalECJQ7ARH85Y5YKhACpSfAF/Xrr7+OCy+8MGlh77zzDi677LICUc+Xenp6Ov7++2/UrFlzl2v4In/33Xdx7bXXFgg6vtg7dOiAQYMGqZe830CgEGzcuLESi2vWrKlQgn9PBAn5nHvuuXj11VeV8NdClvd366234qWXXip9p1WwEih4mzZtChpmp59+eoEA9huT2hvOr+zngw8+GHl5eUok7quHCH5vto+GGwX+bbfehrvuvkt9LtAhYPA/0zPwtQHDvu/SpYv6zKHBI4cQEAL7PgER/Pt+H8od/AsI8GXNF/DgwYOTetx+++03HHvssQUvbAq0atWqYdWqVUnp8MW+ZMkSNGvWTL3Q9YzAc889h//+978F1+gZgKVLlqJR40aoWrWqEoLJjiFDhqBHjx4F4jlRJJaXh5/lasGuZzPYPoqbAw44AN99953yVPq90/y5f//+6N69e0HICg2czz//HGefffY/akTxvnlvDzzwAHJycpCZmVnAojBjib8nV/Y3Z3Z03+k+La++LA/wIvg9quw7joHhw4fvZLAXNmvDMfDGG28oA3jz5s0S2lMeg1PKFAIpJCCCP4WwpSohsKcE+PKloGdogt8jrctbsWIFDjzwwJ0E/y233ILHH3+80Copeo8//njMmjWrIHTj008/3SWsgXVzNuCqq65CRkYGNmzYkLRMGiP+kJ5UCX49G8FwI85CtGnTBrfffrsyeOjBJJdEI4XXfP/998rg0Z5NCttLLrkEH3/88T7t0U7sHIrz++67T3n2Gb7kF3i7Ffy2gypVqxSEdfjLFcHvrXfZV0J62E7O8FDwcxz4251M8Otxwa8cO08//bR6luQQAkJg3yUggn/f7Ttp+b+IgBbPjC+vVbMWTGvnEIvt27croc7YWx706E6bNg0tW7ZMSokvbwoAhgh98MEHBaJ3zpw5KozDL9Zj0Ri6duuKRx55RIloxvDzSBQKe1PwP/XUU7j55pt3aRNDdPbff3/lofQf9erVwy+//KI82PqYPHmymt0o7gLpij78KNY448F4/V9//VX1XaLA5zig4Ucjkl91nDvDeGgcML5bx3GL4N+3Y/j5vHK9ghb8Ra3H0GOFs4d0DBRm3OxLxl9Ff2alfUKgPAmI4C9PulK2ECgjAlqA/+9//1MiPvFlzcV29MC///77qkYuxqT4p9jV4jyZV2/s2LF48MEHVcjG4Ycfji+//BLVq1cvaDWv2b5tO44/4XjMnTtXiUbtLd9bgj9RtPLn3Qn+Bg0aYOPGjeqe9LU0Djj7oe9h69atKpRn5syZZdRje78Y3itF+4ABA3D//fcr8Z/YZwznoiHHMA8aQddcc40yesiM12ZlZal1G6marSkPamUR0tOkSZNdwuOSefgrurHYsWNHMPROt52G8Pr165Xhm2ytD/tj3bp1aN68+S6LlnVfieAvj1ErZQqBsicggr/smUqJQqDMCWjBxZCZ3r177yLc9IJbZh3hQcH2119/Jc1M4l+c9+2336oFnHxpU/C+9957u1yzbNkyFQuv1wUUJvi52Ldnz54qRpyhP1r8UDByBoJ18Pf8Xhsh9DDzPIpRepn5vfY2awOF59CgYciNzjLD6/ViU5Y7YcIE3HDDDbtw53X169dXmWd0XDqve/nll3HFFVcUnP/888/jjjvuKIhVTxTG9Hyzfi6E1l5v/z3wfN4X21pcAeTPkKSzBvkzBunYe9ZLg4TnazbFGWA6846e6dE8/ffWq1cvDB06VBXnX+dARuPGjsND7b0MNuxDtkNz14vCdXv9/UHmNCRYX6KhoLNG+cegrlvz5D3ynz+LFA029gHb4V9MzmvUwlPDUGODfaMWqNoOHNcBF5szGw1D4fh3/8H2aYOXv+f6Dc6SJR4sg4udmbWI/a/XQJCXHptsF9tXWN/r++X4573p8BjyYTmsg9fq8DSy9ofVsO16/PoNd51xR9fLejQPPyc9Fmj4UfD/9NNPKkMVxby+j6+++gonnXTSLvfPEL7jjjsOnF1MdhR3vBdnzMo5QkAIlB8BEfzlx1ZKFgJlRkALp7POOgtvvvmmEh6Jx2OPPQZ68CgIOnXqpDy7+jr+jiKCYoOHFg1c1Mvp+uXLl4Mx/0888cROgp/nMX6f4pgv9t15+HNzc5W3+JtvvkHDhg13EnsLFy7EBRdcoLIGabFDEULBePfdd2PgwIHKGKDw8d8bhZsLVwl+LggePXp0gRCiR/qnmT+hWvVqu4g5zcYvmvi7U089FTRyeJAFhZrm4V/w6xfF/J6ebs6eUPjoNJZaqFJY8RyGOvHvNJCKOniNFnecYWGoBUNvtBHD++U5WqRSlHXu3BmjRo3axSDbXV1s1xdffAF6uRMFP/uTBt7VV1+t+lYLft0vNGA0B7Li+GndujVGjBiBww47DKZhKlGt26gFK+vhTBRnnDRf3cYPP/wQHMOJ4SE878gjj0StWrXU+OZ6DMv0GNmOjfnz5ysxyjo4RvwHr2VdL7zwQoHxyL+z7YsWLVKZp1555ZWkxm9xBD+NRablZB0Mh/EbDmRGY4Rj++effy50YSsXkJMJw+X8h/a0s600Spg1iyJcPyMcA88++2xSY5blkAVnH7gAn2VwbM6ePVs9f37G5Mb+o6HLzDvsd20c6JmfqVOn4qKLLtrlHhYsWKDqkJCeop5q+bsQqNgERPBX7P6R1gkBRUALdwoAinN/2A3/TtFDQXHllVeqFzbFA0We/6BoShQcFCwtWrRQHj8aCMxa4xe7OjsQhTyP3Qn+hx9+WBkNFGuJooY/07igcNq0aVNB3vcXX3xRhZEU96AxQdHOY7/99gPji6tXq+61mf+LbyDGvyeG/vB3p512Gr7++uudstTouv3n63IovLjO4a233trFs+y/jtfyvpjbngKpOAf7csqUKbj00kvV6cna6y+HfUED56QWnvDVXtvCUmZq0ag9t4WVz/zyFHoMAWO5yfZuoGF2zjnn4LXXXiuUg7+tHFcMFSFvhoLpNnJB9BlnnLGL558zGDT6+vXrV6jxNm/uPBze5PBd9o+YNGmSar82FBPvk2Er/Jt/NkLzLo7g53oGrnNhP+lxkSh+aaDRKKZBo/e40DyYJYohMYmzRsmeEbKnUUvDnUaWnqH6888/ldGZ7OBzxwxeHE9cYMuf/Qfr5efDM888g3vvvXeXv7FOGltsJzn507Ty+0cffRTt27cvtN/Fw1+cp13OEQJ7n4AI/r3fB9ICIVAkAb+nXm8QlHjRH3/8gWOOOUYJYYp7v8CxYzaefe5Z3HbbbbsIeobCMB89F61ymt8vTCh2KAYYzsBjd4KfnlCKkkRh4xdH48ePV0aBFhX0vNLDXNyD4oTGR9euXQsEP9uk69ydqGIdNBZoNBQm3HQ79N85i0ABr734ydqpvbR7IvjpVb344ouLFPxaxFJMcu0Bvf3ae16Y4Geh5MUwrzvvvHO3mYdYLjM90eCjEaJDrbSY41g677zz1DhJDKnZXd8xrIxGnuapBX9iP9H7THFbqVKlQtvJNnGWZ+TIkQUx6JzJ4szS7gy9ZKFMJRH8fHZitrewWR+Jgp9tIz8a1PSYa6Pphx9+UPdf1FFQngs1a0JDmOkw6bFn39DYYL8k9jWvY4idnllixi164/X98Sv7kP3Ac3T4jr89nJ3gs89QJf/BsjnbQIcAw3kKE/Yi+IvqXfm7EKgYBETwV4x+kFYIgd0S0C96vrDpiafwSTzoqWUKykMOOUSl2vQffClff/31oDc0UbAxfr1du3Yq9IPhPfrgNUsWL8ERTY9QYoyianeCvzAx7P89Q3toQLA8ihlucEXvrA5xYfgCPZw8hwtJuXYgUYQwZIaihgsN6ZXWsx2FCTv/9RQv9GTqbDRFiRWGSd11110FRWhhSUOIhhIXOlJ0HnrooSq0g/wYRlLcgx5zpgLlwRAaCi8Kehoa9KzqVKusVxsWnOHh/evQlsIEv/Y007vM+HSK9t0ZB1okMjyE3moakOwnfdAYpOCHC5Ulit5stpXn0zN//vnn79JXvJ4GDdO98ihM8KvQnfh6jt21kQKafajDnWhk6Th2XXmih5/lJjNSeF5xPPz+cvW6i8JmS+gJHzdunLqE+zzQU8/QJM4+FTxXtqP4sQwabf7F1Lp8Zsa64847MHHixAJjhoY+7z2ZUct6aXBwLQv72W+QcPaEszNk539GyIXPHnPtu46LYGjnNQ4cP+xT9h3bVZjRW9QzVNxnQc4TAkKgfAmI4C9fvlK6ECgTAloE6Zc0haIWrVqoUYRycSFz0HPxrP9gOA1FKUWB35NHAcD0lAxFoXCrW7euukyLJHoVb7zxRiVMdiv4XepAFxTIzHRDLywFeaLnlSKVmYO4qJOCggKXi4bpPWbssa6b7eICTIqURo0aqd9rscLruKswY6bZdhoh/rj6ROB+cVZSwc+QIXpoE40JhkAxppxeX3KnMKdAZyw+jZriHCyT/cjQKwps3o82rHg9DRkaJ7x/P0d6w1u1aqVmKngUJpD9CznZNq6VKGoGRHNmfzP2nQKSMze8jm3kz8zlTpHIxZw6Dpz8n3zySTV74z94jzQotdH00UcfqZCeZH20evVqNQPFxdP+8JnEccwF6Ty6deumRHVi33B8sP2cBaLhRDGsF4YnjsfiCn6WyU3LyILGDcecDqtiW/wzGBTR7DumuOUY1od/HDKWnrntOVPDHZ+T9QtTqeq1F3we+dywzERPPMvnc82/nXnmmbuw5UJ/rj1IFOY0VufNm6faqNvG2QwaI6xP70mhrytqnBVnzMs5QkAI7D0CIvj3HnupWQgUm4B+2fLlyxh5vtwpqP2hPnxJUzwwFvrkk09WZXPRK1/gFNb08HNqn2EH/hAYinCG1VDMMZ2nNiRYHr3XFPFaVO3Ow0/vLePdeR3FGIWRXyRojyYzodAoYD0Ub4z1ppDS2UsY08/YbwochuD4Q3Y0MGYb4QJjdY+Oo8QmxWKi+KM4ZpYe1qHFrI59Lw58zpRwgWqy2QMaSPS6csaFi5F1FpnilKvPYdkMv9LikTHUNH4o6LnwkkZFsjURFOOcCeFRlNeef6d3lt54zkpob21hXmrdNvYj+4FGBw8KRHqPOZOkvepsHxfyHnXUUcrY5P0kilcaJlrkFyb42SZ6k/l3MuCmaJzlSTw4i8KFvRynXHydrG94XwxT+eSTT1S/6U3HEr38xfXw8zymKqXxy3ujqNbpb3WZ+p4poJnelvVz3UeyvqHYZ1pYPaPx9ttvq+fWf+jQGwp+GsJ6toZGDLN0JVuPoGYHDBOGaag+Zt3Tp09XxhMNIJbhPzjGuDZBjwN9Dwzj4YwAjWke+vci+EvyZMu5QqDiERDBX/H6RFokBHYhkCicuRCTMbmJL2F68ihwmPFGC1x+5WLed955R+Wrv+mmmwrK58uc4oAL/Tp26KhCD1gmf0dvM3eiZYiK9vLtTvAzLSe9oDyXHngKJL/I0oKfXnaKCS00mP2EAp51sd3aW69DWAoLYWBsuhbiFPyMeU48KKq4psGfh98vYooaasxoQk9nMsGvr6XBRPHJ+mkEFCfEgeWRjZ6x6dK5C5od7d2/Fui7axs9w5xFKY7gZ3v4j2XTS880nDojUFEef/Y9BazO4MNsMzTkKOBr166NYCCoBGZhfPh7GnfaAC1M8HPGh/1PfqyLqUQTRTDvlSE8rJdeaRoeiakneQ7LYMiTXuPAGRIaLX5vu342iuPh59hh21if5k0RzlmdxLUj9LTTiGXqSxplic8nDVCy48yVPnRufH9/a57M4ETDTpfDPmSoFY3B3R3sbwp3GieccfKHZunxz5kPnZLV/0xwHRBnFxLvTQR/UZ8W8nchULEJiOCv2P0jrRMCSUUdxS5DdxIFG9Pt0VPqf1nzZU+hTrHBOGwulPV7JikuGI9Nr56/PHor9YLL4gh+xtzTA8kyEuvR3ci20GvP8BV6cjl7QANE18u26AW9jBXXsc+J90mx4hf89PYnFfwxG3X2q6OE4p4cnI2gl5Tt0rnQk4lk/p1pOTnDQYGrc8jvrk4aNoz35v3rNQxaeO3OwOA5zMqiBX9iHYnt02E3emaDnnp67llGYianxLJokDA8hUZNmzZtVBiKf2G2P8VqMkHIcaNDxli2FvyJbeS4YL58Ghgsk2sFWF/iwYw79PCzTVzLwToT66XXmv3gn/1iSJte6+Efa8UR/FwUy7ZRQGsD+ccff1QL5BMPnktj6q0338Ill3prMxIPzrDpRfDsZ4ZBMYNO4sG/9e7VGwMGDtjJsKExQ0Fe1MwO4//btm2rrk3cPI33wfHDrD2aB7nr0D/2mzaYEoV/snbuybMl1wgBIZBaAiL4U8tbahMCe0Qg8eXOfN3MeJP4e4aW+EN2+OJmbDQ9gvyeYTP8mdlQ9EFhQa8oF8j6xRAX1FKM8O/FEfz0ajLLC4Us45iTZXTxC34KXQpI/z3oeiiIdPw8FyEnHhT8FGt6FoDhKgzpSTzoLaaHn0KRhxbSxe0Eto3edIZJFSXC2XYKWt67P767sLo4q8Gc9n7mPJeGGY0HeqW57oJiM/GgWNepUhNnFBLHhL/dmhfPoaCjF50LpRn2lOzgOVx0Sy8xw2wSveS8huFS9DqTMe/dfzCk7Lfff1OzUTx2l6WHxiX7nffD2SEK/kTDgHXQw08Ddvmy5bAC1i7NZigPjV593zRQGMqmd5ItqeDn/VFkc82Cnpnh2GTfJLaPC6rp+eeeAAyhS3YwDInPKQ8akXwOOEOV7GBIHddf+PuYYVnPPfdckesxGCZHg5XhfxTzbKt/LHDdDsOw9EHDgAt8+dzq8J+iZoCK+xzJeUJACOx9AiL4934fSAuEQJEEEkUcwywY1sNYZv+hs37ocBl+pfeQCzZ58AVOceYXKzyHQpzGgN/DznACeuD9O4juLqSnOIKfnmIu0mVsPL2UjRs3Lmg+66bYpWikaKMAobe2ZcuWu/DRHn4KIV5H0UpvZuJB4UKPqxb8/LsOWSqOmNGx0BTG5MG2sF06hl3/neWSPeth3+gQosI6lmUw3We9uvVUSAwPlsVMPZwdYWYUnsNYccZaJx4lEfx9+vRR44S76nKBMZnoHO8UnBTHXIRLcc62+LmQLfuDIVqcUUqMg2c8+eDBg1XbKXApdP0Hy/z9j99x7LHHql8XR/CzTq450R5+f3u04Of9MMSGYzPREGPef3rf9eZlXGfAGSx/Wk22hdcVx8PPcCMaI6yP98m1JfTwc6ZBP1P6npkvn/dK5uyjxDHGOhlTzz0z9NhlGB7Df5KNXY5pCnDtbefzR+M80WBX9cRnxPxGLdcHkCM56dkYf5t5nV6Qr59zPcNWUuO4yA8xOUEICIG9SkAE/17FL5ULgeIRSOa1pZdR59wurBQKaMbx0jvLg4v9GMf/f//3f7sIO78QoPCkaOKCUi2Q+feyEPyM56YHmyFDfhFG4UEvKj36rJ9tnf3nbBzY8MBdbo8CicaIFk38PlkWmmgkiuNPOB4UYvr+iuN9T8aT7aPYo7BlNh5+b/C/uGCnQGLoEAWfDtkorF943zzXn2mJ5zKkhfdPcUbWDH2ixzjxKIngZ5w2ZxNYNr9njneKWC0Cr7vuOk+oJwmhonFAYcuZC3/KVt0ehmcxhIntZRmcefIf5SX4yY/Cl957/WxocU2jkkYMDWL+jt5zf9iYbl9xBT/P4yJbLrblwaw3/Od/JnXdnJkgT4ZMcUF34sGyuPEbF2bz2WT7uaiZBrj/4HmbN21G0yObqgw82sikAcidiv2GhN7kjIat39BneayDbWc2KD1LoIU8Z444M8YF18z8wxkBhvvx2aKxpM8T4V+8z2g5SwhUdAIi+Ct6D0n7hECSTCx8eXNa/4b/3lAgOJOBorCjN1SLE17HMB3GvCeKTb9YoJeUxoSOkS6rkB6KsbPPPlsJYoaJJC7qpXBkxiCKIno+tWGSaPD4Pfy8b3qaKcKS5VunYKKwoeecXmrOcPhjz3c3wNgOeklpJNHDS484BRZFF9dL6AXG2tPPGG5ml6FBs7sYa65foLc6cTE2DR2GbFCsckOpZOsS2N6SCH4upqaBor3hNDS+/PJLJTTZVi5Kpsc4mYefBhgXofJcjgfev/9g2aNGjVKLwtlffs8zzysvwc/+e/fdd5VwTvTw82e2m1mneH9ntTxLhf4k87YXx8PP++C4ZQgdjTAufNbrObQRya8cF3y2KJoZ+kRjOVkIFNvOtK4cP8z+w4XQieOW44l7J/BZURx9+2joWTjdD6yXsfhceE/h7l+7wHNoWNPI1utYeD3XM3CGTafh1eE+/EqjhQaSDusRwS+vICHwzyAggv+f0Y9yF/9wAonikaKB0/0Uorvb+ZSzAPQ4+717jIFmDDG9i8k8kPT0Pj/+eRUTn7hBVVl4+BlXTO8sN81ifH1hh0pF6Nu0yC/YEhft0qPKsI1kRoy/fJ0hSIuZohY+csEpwznIj952ikyKPwqiww49bCdji8KIqRgpCAsWHhdyc5y9oCgNBUO7lOEXkdoISyympIKfseCFlVUYf57PMCYah2+++aYS14nhPhT0FNOFlV2egp+hYezzxNSYhQnU0gj+3X286HvnOgF6zTlW2CZm32FGo8QxWZyPKhp+XHjMzfB4cD8BjkUK9UTBzzU59NLTIEnWR7xvrgOg514vDmf8Pstm3v3EdRCcFeCsEo1WOYSAEPjnEBDB/8/pS7mTfzCBRGFKwcoMKzNmzNglJ7fGQGHATBzclVfHAPN3fOlTnNCzmCyOncYEN1diBhm9u2ZZevgZB88QI8YxMz49mehmO1kn49x1nH+i4NeLdnm/3JOAgjxx8Wmi+GM8N4WTvp+i4vj1eofEoaXzovsXQlKkMf86vedFlcu/U6wyRWOiR1YLRvYZ75+LPJMJfp2lJ/EeE7OqcMExFx6X5OAY4OwGZzJYPg0cv3HpF/jcpdV2bDWm/ItAWV95Cn7eJ2PpKbL5vX8xrp+J/29+BsUN6SlK7LMciuQ777xThUvpuhl2xFAajnG9++3uxoXeM4NjiwuymfGKZfHaFye9iDZX7Mha5L9XGhX8x76iQcrz/fVwPHE2iUYxZ+74M8P8uD6Ggj9xh13eC1OZMmMPD/Hwl+TJkXOFQMUlIIK/4vaNtEwIFBBIFMV8ofPFzXzg/oWv+gLtwaZRQE+6P8sHwxGYso+e6ERxyJc7hSuvY3aPxPSSZeHhp8hlSANDRSi+E8MeKHwc11FhOLw3xmPzKEzw8/e8X3rvuSiU4TKFHbwvvaFQcYYXFxcnyxKkr9WhPPSGcodY7nVQXIHENQA0KPxpLnmtvp6ij2JfZ77x378/D39hgl+Pmb59+xYsIC1M/CpxHl8ATUODGZo4w+Ovk2E9eu+HREHN/mSsPI1E/1Gegp/Cln3NPRAYA5/IQRsles+KxHFRXMHPhc4MC6OBnGymjby4NoKc9aG5UfRzhoQLZxPDnRKND7aHWXJYDnPvsz/4rDKsh2FlfuNSl89Ye947swNxJoFrLSjs/YvJdT0MEeImaTTmuJkbPxc425f4GcA9EBhWp3P3+z87ivPMyDlCQAhUTAIi+Ctmv0irhMBOBBJDKbQwpNBo3rx5Ui85xQPj1vUOsP44XcaJMyTI/ztdIWPVGVuczPNOcUqvZaIA589c1KjTbFJ8M1NJYhn0HjKeXHsauaERY63pGWY7Kdwpnpl1h8KH/xh+kChKmIOfYSaJBg4NBHpZWR43KdLXUZQxbzvDJBjTXNiR6IFlfDoFFEMcWJ7e4ZQiiGVyLcKMz2cgu2c2GL+fTGgVVhfvl95pCkJ+1WXrNQfsWzLkrETiwWuYvYVHUYKfRhvFOw08ZhBiekoKSf/MAsUd+dBjTs8y74sC2b9hE9vHhbkMG9HilZ5j7lPQrl07xZxrKXYS/I6j1mrcdddd6tfcq4F9nsiZLBn/zvAU3g/LIffE82iMUjz7Q9R4Dg0Npg/VG4qxDIaNcVaCm6dxNkR72XX7eA5DsLjgmwcNrGS7+5IB749l0FvPe2edHMs02DhGuZjWL4z5d/LVhjcNJe7IzHvX/HXfsRwKdmam4n0zDag2vtgHfKYozBONLF7/zdffIKdPTsFOvBzffL4SQ3X0jBk3xqPhxoPGL58Vpuxle2kI0AjgDBwX8CaG88lHshAQAvs2ARH8+3b/SeuFQIkI+EMxSnRhMU/ek/K1MKIgo+jQ6QG16NFe6eJ4GrUhpBeo+je04i1QgO0uvj5ZNiS2SZejRZf+mljW7kI2kiHkPVHUsQ7+83v4WVZivcXsBnVaslkh/0JMnVqUX3VqRn+dLEMz12XplJ78yr/xn39n5OKGSiW7j+KOHb+n218OOer741eW5x9LPLek/ZNgajEpAAAgAElEQVTYzkQhr/9e3H7SM2baMNQZsPizNki0ONdjoThtLi473V7d95ql3kk58Xnxj4GSjD05VwgIgYpHQAR/xesTaZEQ+FcR8ItnLSC1ANlTEPRg03NKAUMhnRgnX1i5yWY1tMhleTz0uga/GCqJOPPXrYWaXwiWhTBNJvi1QNeGFbloTz/vUf/s55Uo+HXb9EZO/DnRCCqr9pek77XRqHkylEbPwuhydhfOVJy6dL/TOGLZWvz7x9buwrl02/QaDb8R5Z/B4u+18VccsV+cthdmYPkNVv89+estjqG9p22Q64SAEEgdARH8qWMtNQkBIVDBCRSVtSex+XoWwi8q9/QWdd1lJbCSzVYkhoVoD6/+vf45GYfEe90bwn5P2GohW57iubjt8nPWRpn26Ov2aa9/MqOtuPUU5zx/WJT/fH87+PuyGo/FaZOcIwSEQPkREMFffmylZCEgBPYxAv92wa+7658k+BNF9t4ckiL49yZ9qVsI/LsJiOD/d/e/3L0QEAI+AiUV/P6Y+9KCLG7dxfW4Fre8krS7uHWXpMx/87mJszqJfbY3eZf1jNO/uZ/l3oVARSAggr8i9IK0QQgIgQpBoKQiWQR/hei2fbYRIvj32a6ThguBfY6ACP59rsukwUJACJQXgZIK/sR2lMYAKG7dxfX6Fre88mBZ3DaWR937UplF9dHe5Cge/n1pJElbhUDRBETwF81IzhACQuBfQqAoAVYUBhH8HqG9KVSL6qOK9Peixtve5CiCvyKNFGmL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fyDCBgA3Pj9uAZg6B/+QfdYFrcinPaMYurHlBkf0RzIejCz9+SoSAT085Q4PlI/XioSFWmLEBACZUlABH9Z0pSy9nkCpmvCNWzAcOAgAMCMi37HE0zaAuCb+F97mDDhKPmo/pluHE15M4nLIvaB4u83OypmZ3hEDLj8p35w1E/xH/aw0QXyMM5gd8VQ8McPjuuCusu7r/bw1vbksoLxsCcXe9foxznVBr4W9PzcsU3vM8ZwTVguEONzZbgwnIreV3qMOeX7+VjQz6zPgWvws9lRvFyD7OQQAkJgdwRE8Mv4EAI+AqZrwTCicA0XjhuEbYRgupRrFEtRZQgooen6hNS/jqABUwkTTyhRqFCTmI42jsoLiAUo0cp/FuBa8e/Lq77SlUuZRs3mGJT4JhzDhsHxoxzte8qKpZJDJK5Ug3GzqzDBw3GqvfwUZLH4+NUGU+nuca9dXSD+yCJa6udxb3jSlWCFDZOiFRZi/FgxXJhOACEHCFuxuOCvSJ81BhzDguVG1WeArZ7DYPxzke3ls1lOn48my6bWD8FVzwDFvgPTZZv07JUI/732TErFFZ6ACP4K30XSwFQR8CQQ/4vBMQHXCcJFyPO6FQh+78XCF7Tr/jvjfTxOZOJJb37jUMDyP4WkPF66WuhSsGrBzxmYuNc6VYOkhPXQJHHVfxQlcVhxY6mERcVPjwt4JfhpcXF88oiLoZ0K1Z5hrxXqnAJPqFKXe9aECnWVvof47Fsp74mXxyesyv0uvXkaF45pImgDtuGqLqGADTpAhA2pYLNYfO4dWBzN6nn3PgX4HPKZp+CPP/tl6hCJGzwmDTvaQN6YpxGtCKoPHYp/77dyCAEhkJyACH4ZGUIgTkDrMcd1QC1vmfReeS9lHqZpwrbppTXU98UV/LbDsni+vdM1vN6yKMZ2PRzHUXXogz+zXu+FpkVO6kNayCQWjcIKheA4UY8MHcfKW8n2eKE+yY49bS1lhVcmWTkwTAOObcM0g4opuey+L7yaeZ7j8CtligqsKfdDjxPWrcYO/6PW9tWsxwH7mN97/bzrwb+ZZgCOY8OyTHVeLBb32MfvT3Mw1ayCnzjHWgC27Y0r246VaAx7rSlJD/rHaflh5nOq7tVVg9BrJb8a8WdHPcs7k0jWGi9IBHACFtJtikgDYTIqpC90f5JlSaj46/Y+bwzYhoGg7cBWNpipDA6OEIfiVp2UipFaeB8FAgE1znjPhssZCfIxETOCcNwAglYMrhNTn5k7PpvKss187r1ZLdcJwUA+6IqJwYRtpcM1ojD5+ViWVZbfkJWShcBeIyCCf6+hl4orJAHLhesGUa9+YxzeqC6+++pThGOM56ewSEOD+gciq1Im/po3GxRo3uvYE5A7v5h3iDbHDMF1bDQ5tBHq1asLxzGwaMF8LF682BNdyfQdhQpFaXwWwY2fZHBauyB+3fPcUsAqwVNw6HANVUK8jf6X8Z6R9zz4LmzDhGMG0KhRIxxyYAOYiGHBgr8xf8FC5XXz5NXOh54V4EyAJ612tLEgNmgnY0Zfr+8hHqfrBmAa6Tj/wpY45ZQT8NUX3+Lj6Z8gHA7HL/CMDq83WFfcu81QFhWuFYBB77hDT2X5e7iVIA1WQr0DDsQh9avhhxlfIM/QjDzxz3F0xhlnYNasWVi7dq0nYNm2gvCfOD3XQbfu3fHSyxOxeOFKWGYQMPO9vnctnHHGmfjmm6+Rn5cHi6FW7AuqIBX6wHo4VkK46oorsXrNSnw+47P4uN3dePAv9KVn1/bMLwU4kZ9+BrS3vfxCUTjmbdtAVpWaaHbkAfj2m9+UqUkZGLQCOPGU0/DzTzMRDYcRsyNe2Eeht7nD/OvYpzdmvP4GvvvlFxWKlSgi1egyLDixKIIBLyxLmbjsU3Z2/AIVV16wykWP9Z3Fu2sEcXDjQ1HF2YA/5q1ANGDBdKMw3Awcf+opmDfrZ2xctxYOjWltzCST/zRg3fIzYNV9uECLFi3Q4qSTEDAcbF6+GBOmvoWs/Y/C779MxwF1ayMWjQtz7e0v4O0z/uKJEHbW5togS+bI4JmBgpmsapUbYtmKz3BU48OxZPUmhM0MuNZ2NXlllcfE4p59VMpVQqBCEhDBXyG7RRq1twi4jEc309CyVRtcfdEp+PWrD/D85Hdgq3e5iTMuvgYNa2di0sSXYBkuIhQSdgSWSfHmwnbod+KLb8dLPmabuOGGa3Fg7RpYsHwlrGA6Ao6Ll1+aANvwvNYUwo7rqslxBmcEQun4782348t3X8LcJWvgmiElpZWXi+9fx4LJa5VnPaYWGnuCju2g582Fa5oI2TE1/R5Ts997JsDiflN1/4zRjSKES69siyaH1cbyeQsRtKKo26AWRo4aB94rXAc2Zy+CAdiRGIL0YjoO6Cn0QlticGIGuFDRMl1EKL0NAwHLQiTmKLFKw8LkbILyRHuClq9+Mqi2X2N0bH8PcnM6Y3MePbtAkIaTbapbdBBRQQcxI131hetGQEPJMNIQCqbj3ntuxJhRY5Qhp73C5TPe4uscgtXR4twLcP25zTDhyWH4afZG5e1Xfeq6OPnMc3HtZa0w4YnR+HPuUkQNC2HHhqni7V1YRlB55mmidOzaHa9PfAaLlq7DCa0vxn7pWzBt2nTATMPVV12H995/C5s3rVc2leOYcIIGjIALRPkLisIMXHfdZVi3ehk+/PQrZfiYBk0Db4aG4yTgmnAcL6ytYMQYJjhTFYKtzlESzrVg2iZsXm/GjRL2HY0Cuqd3XF3mePmsxWwLBx58BO689VwM6DMGUZchS1EYCKHPwEF44pHhWLdhM/Kj22Dx+TJdWHYIMYNjyoDLG1KDO6DGHlwb9/fqgRmTp+CHWX8AZiB+H/EwPgOwrCBq1j8Yl1zaGhMefwxujFz4h0Bc8Ee8smNBuCbbQpMzAAZgBTh63ViBv94xQri4zQ3Y3/kTz7zxDWJWAJaTD9PNwOXXXI/vv/4ISxcvhmFaiJoOAnYAFixE3QiCwRD4QWA7NmKujZBpgf4HNmUn86LUYYcujICJtvd2xtBOd+C9j6YjbKfh5OaH4eJzzsemykfgz9/eR4Nq1WHEQnAtb+zQ8FImd8FEyw4DPxgMIBqNwQrwaXbgRB0YlgGXvHkZnRqcobH5XPOzI6gYGE4a0jIOxOr1n+D4gxtizqotsOlMCeSDCyCsCr+4ucwfAylQCJSIgAj+EuGSk//xBAwKqwBOP7sNTmlSA/Xq1cOYJ57G4hWrEInaOP7SW3BktTw8P/41pAcMhOOhGnDyEeQ7TQlOLmrlmy7+kqtUHbld78fgfr2wiUIAFJ/0DjLEh45S/s5FIGDBitqIhkKIxQxk9xuIN0f3w5yVG2GD4RgxmBaFIIWDZ1Twe4pZx43Btl0EKBpcSq4YokYGTDemFgWqLBZ7GN+cKPjtYGU8PPIF5Ha/Hpu3RhBR4tQGTIryEKxYHmzLUqEKND6C0TzlFeU9pLlhhEMmgk4QZiwMIxRE1Akh5lkxyvgJOhFvHoDX8EWPGCzDUrMkNGTqNGqGW/97NcYM6oWwlaF+T+1mOvQ+O94iYhoAsfT4guswTIvCNIiq1esgp9sdyOnRD3lR9sTuw2hKN95dWK6JiFUVrS64EC2b1cd2I4Ixg0diqx2EawWVE7/f0DFIi6zBm08+jB8WrEQ0kEETDYZa5MsBZSIABwygat+tO6a/8BR+X74BrW9qh6z1v+Cddz9DfoR9nwmaTzRETeXVDyHMfgkAlm0qAzGCNLS97hKsXj4P70//Fq5JCekgSL6uiZgThuuGYDFNjKqRRkKamiVIY9gJ+QYCyrClHWHZFvJVOy0E7Aiiavx54R/eDEv5HCzZNtNQ78CD8cDtF6NfzqMI21HQYLeMdPQelIsJwwdi0ZotcIMRT9yrGTOGgUUQNL0MXDFE4ZhBBJToDKFddid8/8ar+O7nP2AE0xGNeWslGJJHBqyzwaFH49qrWmH0oFwEXAMRO4SoyZkjRrd7xmVMPZ/eDABr4o+BmDfeGNjFQwn+K25GPczGM6/NgG2asBzGqfP5zYCJMCzDyxUWofHlpCtFbwTyEXUM1WdwYoiaBkIuPwfgPUf+wBoa/qUS/S7cUBDTfp6HN/p3xFMvTUHUTYOZZiE9GkGlQ07Gr99ORv1q9RE0s2Ab+UrwB9JDiESiAD+zghbMmKs+h3iPnLFIh62+j6kx5MA1mSAhqBwhFvKU8wIMG4ySBT9X8hF00pFe5SAsXTcTpzaoh7kbtiHiRuFaLixlhZb/jF35jGYpVQikhoAI/tRwllr2FQIUS66BU8+5HMfVjmDGwm04+9QjMfLhMQi7GWhxUVscWW09npvwKtxAFRzR9ADce/fd2LplAzZuy8fEZx/HytWrYbsBNc3Ow03LwpCcHpgy6XnM/G22euk7fElbaXAdA0cfewpuvO4ibLdtTHvzA3z11XR0zRmIGtWrISOyDhs3hdE3dwT6DhqAwX2zsXnbdgRClZCdk43x4x7DyrWb0atvV0x5+RVcdtkVqJ5VGa9PnYRPv/kTjuWotH582SZf2FmSjqGf1EYsYGHgkMfw1jPDMGvuUmynp9yMwXYCOLzZcbi21TEYNGIsYlY6Dmh4CNpdfz56DRiJ41qch9OOqYs127ej2VHHwYlswXPPPYu5c1cjFqqOxoc3xN1tr1UzAp9/NA0ffjgd2xBE5+4P4dtPPsdlF1+Ev5esQL0mzVHDiiK6ZTVGPfk8MjMyccXVV6NSRgbyN2/EmNEjsGp7PurWbYK72l6N6jWqY82aNXhiwkR06pCNqumbEN3u4M13/odPZnzmCaRCYrVLQifZuV56xeo457zWaHpgZdQ+/Fg8P6AD/toSVF74OnX3w/VXXYHKlevh44nD8f38peg4cDimPvcY/l60WGUjufv+jvjts2n4+qff8WC3bHz+4jjUP7E1jm91DmpGFmH9hi0YMPBpDBjYB8OHD8HadVvRq/uDeOPNN3H+JRehZv0D8esP3+G1yZOxbauJG6+/DKtWzsOHn/+Agw89BDdcdzUy06sgL9/GYyMGoUb9w3HzDddhcL/O2Baz4BiZ6N+vL14Z+yj+3pCPyy87G8c0PxrpZhqeHDsKfyxeioMObYYbLj4d85Ysx2knHouHOnVPGtpVWp76ejWvZaahbsOD0OHWS9GvzwjkM0zLpDxMR3ZuLiYO64fFa2Lo2vt+fPbxu7j8omsQrZSF/70xBZ99PAMhMw3BmpXwwH23Yf+qjTB30WJYNSrhq6kT8f1Ps9Dw0MNx++23qfUSm9ZtwLgnH0PV/Q/GrXd1RCVzIwJ5q/DKy2/jy5/n49SWZ+HKi85CNObi5ckv4PdffkHUqIxW57TG5a1bwQq4eOrRR/HH3LkqJI4HM4Bd2qYt9jPm4JnXPgcnxwJ007sWOmb3w5QXnkKLU1siEFmDl19/BzaqoEr12ujT9f/QPXswqlTbDx0euAdWeiUsX7Ua459+Als2bfBCl+J1UOyXTvBzfjADT334KWqtnol77+6ItfkROE4YsZiFao2Ow6Jf3sZ9d96LgUPGYr96NfBobk907pUL10rHxBefxcWtz4cRzMLX01/BdTfdgY35FlYsmYO3X5uMa/7vJgwbMhJPPT8FU158Hi2Oa4bwli1od/ctmPruB3BDNfBAdkf069QO4bwQJr36Om69+UqcpAR/PqJ2GDEaeSrLggj+snq+pJx/JgER/P/MfpW72kMCOkb3tHMux+l18zBs0id4oFN7LJs5HVM/+hHHXHIrjqq8Ds9PeBW1m5yKHve2Qc+OHRBlPPFhzdDr7ssxMCcX67Z5uVlUdL9h4fDDD8dtN16LFcuWYuJLr2Ld+k2wAgEcecR/cNnFFyB3YB/kBysjOycX7z3bFz8vy0evvv3x4vA+WL5hKyJuCH2HDsKjfXth7dZtsAJVkD0gGxMeHYwVG4IYOKgDvvnmc7z++jsIWZno0Wsg3p48AV//+osKxSlt9hzbcmA6QRU6E3XDSKtUGX16ZMPZHMELLzyDuUsXImpk4qgTTse1J9XHgEefRdhNR8Mmx+CeK09Er8GPoVmLy3HzFcdj5MiHsXjNZhx02JHofONVaN+lF8x6TZHd/lYMyOmBbRETd919Bxb+9C0++GE2OnV7AObWrXjyyWeQH4ug9iFH49br22BIz24IW2k48qijMPuXnxCzQji39ak45YgGGDz2JfQb9RJG9rsdy1dtQPXqdbBp43pUq9EInR+6Crl9hmJ7hKKrfAN/aTzGzKpofUErHFzTxs8Lwzi1aT08/dwkbLNd9M4ZgFeffRIX3PggvnpxGL6ZvwoP9M/FR+NH4Pe5S9Rc0Y0demHxp69hxo+z8FCXHHww8VH8vmoLzr3hVtTIX4ApL7+PGKpi6MO9MKh/P2zYkon+fe5DePNKDH9kLMJGAP93280wNq3Hi5Omoe0NV2DNyjl455OZaHbCCZg782s4COH4E07CSSc1w2NPTsbwobnI7Xgb1tjpqFK1DnpnP4TeXbrjts6DsfjXd/H2+x8hmF4X/fp3R+6gAcio2QAdbr8Kn017H9NnfINtDM0ox8WmfsHf6ZZLkZPzMMIMFzNjsJCB7oOH4IUhPbFyQxC9B3TBdzPexofvf4Zolbp48P4HMOOdV/HrrL+QMzAHr4wfh5m/rkBWlVrIHpKDt58cge9mzsJ5F1+Kj6d/pNaHnNv6HNSpl4GXpk7DAYeepMT9qNw+QDAdJ5x0Nk5qfgjGjX4Ebno1dOvZBS8+NhTrjLp4qGM75LTvQH82DtivDlavXqM83FrwX9zmZuxvzMbTr32uQqWCjq3STt7fuz/eeW408q1auO+mlujdbxTyjUzceNvtWDvnC0z7YhYeHTUcg/v2xqoNG3HauW1wfNODMWbkMDWDwNkxvZi9dIKfHvlM1D/8WEyd8ASOPKga2nd/CC9PfAXbbRNVDjwGS/74BD/+73Vc0KYtDjj6fMz68lFkVDoUkVAWBvV9CL2zByKWVgfz/5iGjre1wxtf/IZFyxZhy/yf0OayqzFvbTq+/OErLP7hddx+Wycc1eoSvD31GRxfe380ufj/8PKzfdCkcTOs2Ozi5ben45pzmuKY+g3w18Yw7FgENsP1KPjlEAJCYLcERPDLABECCQQ4tXz6OVfgpDpb8NjEaah2QBMMuO969MrpjwbnXY+jq23BhOfewnUP9caPH72Av36fg1CGiW3RDPToeiumvDQZCxatUVk2VEpqTuszft2J4oLWF+CC1ufi9ddfwYdf/4Ae3Tvj+w9exd8rtqoFaI0P/w+OPiCAx1+ahi59huOTx7Px45LNiDnp6Dt8AMb26YXV2/IQsLLQbWAPvPjoECzdEMCAnHbo3rMfwlETwYCBA5udhitPaohHxz6npvz3NH5fo7HpqnYZJ8u42yjcoIVQqBJObXE6Wp95OqZPm4xPvp6FI45vhWta7IfcUc8hjBAOOOJY3NfmaPQY8jSaHHc5zjs6HY8/PwnbuQYBlTG8X3cM6p+D8265F8tn/4iFCxYgFolh/0Oa4MQjGuGxZ19Dl2534a0XnsPfS9bCChio2vBI3H7z9RjavQuMrGpqvcNZJzfH0c2bo1LldIQ3rcDDj0zCA71z8fdvH+HLT7/EhnVbsNWxUb1mI3TvcA0G9szFdob06BT1BWOg7FN92FZVnH1hKxxaIw8TJn+LvgMHoF+HdkB6bQwd2APdOvfAXX1H4Mvn+uHrv7fh/kED8Omzw/Db38uUsXZDlxws+fhlzPhxNu7r1gcfvDgWsxetRMsbH0DN7bPwzusfIM+phaEPd8agATnYuLEaBuTchUkTn8L8RSsQNlxk1ToMPW5riyHDhuC8Nhdh/cq/8eH071GpchZOOOVEnHTUiajfYH/8veAvPPX4czj3wguRkb8EL0/7DldddwPWLPwen36zCP1HDcfUMUOxaVsYrpmFS29si6/efhkrnBDuuqQFBg4e44lZFd5VjgdD6UzOIB2MTrdfiu7ZQxBmWBKTRhpBdB88Ai8MyVbG8IChXTGoV1fkbYsgzwig+QlX4bQmLt766k/ce/UZ6DfkMWw10xFwg7gvuwu+e2syvp35G6rUqosWJxyL445rjqo1amH9qrkYNnwsGhxzJq65+DyMHJSDaKAa+nV9CF++PR7z1mxVYXTHH9cclawteHfGPPTr1w2PDBmMpSuXqXUUth0tWNtAD//FbW5BffyBp17/AjGT6ThjMJwQ7snpj/effRSL1uRjcN8HMLjfAGw2amJw34fQvUt3BOqdjoduPhmTnnkBEa6Vcaui0303YUCvbtgS9fZ+KBvBz0g7F0EYCJs1cMUN12LIoN7YuOQLtDrnvzDrHYmFv72Bo2s2xJqtBuy6TbFh+XQct18DzNkSxMnnnIEB3bqiUZMWqFEthv63/BcjXvwQS5d9j/a33oJX3/8eDY67CF98Mh53nn0q1uQHkResjrfffhf3ndUCvadOw+zJ3XD/8HexJS8P6VWaYuOab3Fsg9qYtz4fth1Rs5hMcVRes3TlOIqlaCGQUgIi+FOKWyrbFwhQrJze+iocv992jJn4HiJmAKe3vBwtD8/AV4vz0Kj6Njw//j3c2bsf3nj+UaxbugaO6SAay0L3bjfh1SmvYv7C1fFFtBTIzLLBpbhMuZeGGvsfjIcevB39sruiQ48B2LxwJrY5mTDcICL2Jixe/Ae+/H4uevQfjQ/H9sCPS9fDtjPRe0Q/TOjbBws3b4OLdPQY0A2vjBmBpRtN5HS/E9k9cwEjDbYVQ+NjT0fbMw/DsIcfR76KjE+e/rMk/eFtTuRtdKSEMj2VRgAIhjBw4FA8OTAblQ9ogTZnNkTuiCfgBID9Dz0GHa4+Cd2HPI3DTrwSrRo7GPf8FERNSojqeGpYD+UhvrJDT6xcNAdBO99LsQcbCxb9jQ9m/IW+nW7Eqy+Ox59LtqrY9FqN/4Nbb7kWI7p3RyyzBvoPGYG3nh+Fb3/+A/sdsD/uvvlKDBpMz7aJ1qe2Qsszjsf6tSsxYswTqFbzQHRtfxP69hqgFn1yYbP/4FqIsj4o+M+74Gw0qpmPcc9+iquuuRrbVs9Gs1NvwOdvjcLPs5fhnl5D8O34/vhqfh46DB6C/z0+ALMXL4eNdNzSpTtmfzhFxZXf270vPpo4BrMXrcbZN3ZFjW2/4s2p7yIPccHfvyc2bq2KYdl345HHx2LVei4QdpFZ4xAM6nYXunXrjkuubYNNKxbgk28WISe3DyaPfwx//LYMBx5UH9dd2gpPjHwSeSELA3rnoF/fXOSMyMXg7h2walsIQ8cMx+LvZqh4ayfGzOs2PvjkI7iZtdD2/KMxZNT4+L4MpR9vu+sHNRbNDFSvUw+d7qEBNwh5av0MNyIz0HfQcIwb1Bcb8wPo0vMuDO1HY5gGXgAnnXINzmlaBZM+nYmbLz0auSOeQj4THsVCuKdjF/zw7uv4ce5i9M/tj8mTJkPW50wAACAASURBVOLXPziuGuHmy1pi9MixqHXSObj2olYYnd0N2zJrYEC/HKz6bQa22gHErDRkmDZ+mzkTP/y9Uq0XuKddOxx0cEOMye2NxSvWF4Q6UfBfdMUtOMD9C0+/9hkiFlR6Tj5j9+YMwLvPjcH8xctx7JkX4bjqUbzx3SLccuVZGPn4GDQ45iLccsWpWDBrNsKOCSuYCTO8CVOnvoK8mFswi1DakB5yVmXoJUlqAW1DLF3xDYb1vg8vTP8Ty2ZORZWsRojYAYRqNcGG1TNx0QENUfOSu/H44HZoe+EF+OiHNXh3+kR8OG40Hn/xU8xb+S5uuKwNPvp+NRqdfgn+9/4kLPvqQ8S49icaQCg/go53dMGkL3/DwBsbYNL369QGX4GMxli97guc2vAgzFsfAWJRxCyb663lEAJCoAgCIvhliAiBRAKBIE5tdTmOrhvBkxPeVLGoTrA6evVrhyWzVyM9fwHGTXwHJ19+K05rkoXRQx+BjRCioSwM7nMfxo1+DItWrocT9zoZpomAxYW4KgUFsmrUR4/O96Bvz2xcf8v92LbiV0x++1MEmOM66MDMdBAJZ6Bn3zF478nO+G3hBoSdDPQaOQyvDu6DWStXo3rtg9Ctdwc8ObQ/lm50MaR/dwwfOAir121AJBjCfd364vf/Tcb33/+IMDOUlFkKSgsms50EAwjHwkq8pAVC6D/oYYwe0AuBOofh3uvOQd/cYcizIzix9UW46Jh6yBn8FI44sQ2uPqsuhgweh+1GOqpWrYexOXfino7d0OrGe1AnPYxnnngaZjAAlwtXo/mwg9XRr+PNmDzxOcxZvEmF6dY+pClua3sNRmb3QNXGzXHzHe0wqsud2GoEcGbrM3Hemcchu9cwhCpnwdwaQXpWVbTv0xljhgxXsxSdu7ZHn+yeKrsKU6T6g3rKWvCrLYECVXHBuWfh4Oo2Hn9hGqrVqoNeXR9CVnoVtH/gToSDmWifnYsZ4wfi2/mb8WCfIfh66hj8NGs2nGA1ZOcOwccvjcM3P/2OBzpnY9qLY/HHwg0474ZOqJn/O954lYK/JoYM74Lc/r2xcVM6HhnSC88/Pwq/zVkC08zEmedfgkb1Qpg48S20ueI8bFy5EN/ND+P2dm0xpncnbAln4rgTj8GFZ56AwUNGIpxVHb06DcBHLz6Os65ogUHDn0XAtdClf1+8M240/lq2HFy6kZ6WBuaiqdu4Cdqe3xy5jz6rInnKwsDc3QeT4dgIhoLIdzMx7JFHMKr7g1izdTPCRhoObXo07m97JXp06Qkzsw5yh3fBkP79sXj5WsDIwL33d8bCmZ/jlyXr0P7OS5HdZwjy1MLwqnh45FC8MSoXXy/Lw4g+7dElJwfbUBUXXnYFjqhjY+wjT6HeMWfjqktbqkXjdqgK7rjzNiz49Vu89+l3ajqvkgXEYg7CoUpwuAA9FMLhzZrjjlZHokfuEyrfvpoFMUK45PKbUMdcgvFTP1IbbQW5/4Zr4b7e/fDWs+Mwf/FqVKnTEEM7/xc/L12HqeOfxqat22HUPBi9uz+AQdl9sC0vqhIIBE0beeF8uMwSpIxxL1VoqUJ6mMTADCIzqzLyt25AzA0gEKqGT7/5HNOeGYTHp/2KZb9MQ7Wq9RCOBhGseQjyV/6I8w8+APe8/DXMJR/j2mvvRixjP/z91494qkNHPDLlI8xb+T5uuPRKfPTDKlQ95FjM+eNTXHJUY/zw5zJllNWqWg3rN27C+Dem4+gaq3FiqyuRH8jA7fdk4/Hh7dG8wQGYvz6CWDhfhfRwwbkcQkAI7J6ACH4ZIUIgkYAVQsvWF6NJPQsTX3oT2/INxIIu9mvQFDkd7sAv303D+AlvIhKqgkce7ocMM4DZfy7A/kcfhg9enoTPP/0MYSo9voTcIGrUqI1evboiPdNF/vYoMoOZ+PjDaXj17feQVq0e+vXugZAbwfxFa9G0aQN06ngnNm8xcMkVN+OKlk0xd+kyDB31FK79771oeVRt/LVkDbKq14ERsjF+1HCs2hpFr+xsbFu/DnlRG40OOwhLF87BsCGjVRYbCjDmI2FWoNIfFgIBA7m5Q1QojWOHYYYMzPzkHUyZ8gFigRB65gxHJXMDVuaF4YYyUDewFV16DEPTEy/F1ecehv2rV8fPi9bhyCOOxfsvPYYPvvoG+aEsjBzYG1lpQfw6aw7+0+wYPP30k/j+l/nI6XArpr78AmYvWMPdz1Cr4SG46462yM3uAaPq/ujWPRs1zc0qpnjB0oWoU8XEkKFPYPijozH3l1lqYapjRdGrW2fEnCBy+g3Elg0r8MNX3+PLr75Vgl+v9ytrwU/RZZsZaHPJhaidno9nJr0J2wqhe84AzPloEv733RzEzCAe6twDn00eg+/nrECzFq1wx40XYemiBahSuxE2bdmKz6dNxVc//ITOHbrh7defx+z5q7B/42PRp8tNmP/nXxg6YgKGj8pBbp/+WLcxiAG92iEvsh5Iq4ZglUaokbYNg3N6YOkmA9dceS7WLpuHj3+Yhy49e6J+holNW6Dy1QeimzAwdyjCwWo49NDj0KfDjcjucBeW5gNB10b9ww9F73vvw9zFC1E5qzpMy0Kf/gNR54CGuPb8EzHssWfUEFMZesppEaXaXYGLWw0X+WYmWp13Ka695BTADqhsVAHTxIjcAViweCUCleqhZ85dcPO3Y8MWG5X2OxjOikUYPHykEtiX/9/1uOjk5vjhr1lo2PAobM/fji9emYBP/liEQf17IAgTkawa+OX32aifFsZjo8ciEqyGh0cOQ3TNbHz4v0/w3bzV6NOnN4Lb1+DvZWtxSMMGGNavO+oceSra3tgGv/72F5oceRwmDuuOWQtXKT7MIEnB3+bSa9HqtCPgmmmI8sZiBgbk9MEt7TvhnYnPYuH8RYgggHt7DkTDjO3o2ztHPc9brAAefKA9/tO4MX6duxiNGh2C7z5+C+++/SbyXHr4y2aGhZmHXCuAX+f8jSMOrI3NYRNmIIi1iz7Hfw5tiayDmuHP399DzawGKgtUMGs/bFnzIy489EhsOaYVZrz6EhbMmYWGhx2BdSvWYnS3Dhj18mtYsPRr3Hr19Xj/u3lwzXTc36EXRg3shPWLl2BDoBKqhPLxn4MOQqzWkVi+6GdEti3Hmi0mNudF0Kh+Jk5pdATmrw/DDYfVQu2yut/Sfz5KCUKg4hIQwV9x+0ZathcIMCmnqTbKYipEpphjRp0QHMtCmlkFjrkVQB4ythvYzETRRgBpGVVgunkqP7bamIphugWHlx87LcTc+FEEQwYiYRuGyqtuARnpMLhaz8lTSQwDlgsjw8TWzd4GW5nMTx10EIlxh6Y0pDNe19mGmBuEkeYA28KoVKUyunbtiJ69B6oc5ODyxXgKS+YEZ45/Lxyn9EC5UVg0GkUgFFQxs5XSg3C356tc4Mz7Hg0F4UYtBLi5VYipOS0EomHkR4Fmp1yFVgfZeHLK6whkZiG6dZviqvYgULmLDAQDdI9yqt5FzLFhWJWQmRZV+fzpUVbnplVC0M1HLD8MJ5AJwwygUghwomFEmK+cJzKNaSCAoJkGOFvg5kWRb5FFCKYRQCgYhRv28n3703frzdRKTyruxbUdBNIrIRS0kBbbiq0RB1EjHUHLRCVjGyIIIS/qIJiWASt/KyIO0yCmq7zkQcOBw3GiUnNGEWPKU26yFPP2YrDMTDhGGGlBA3n5QQTSbVhRYHu0Mkbn3oPhY8dg+eptauFvLBZFwMiA7URhBSLKE83UpQyBMW0HlpWGSGQbqmUGYefb2GybSE+vjsGPZGPgPQ9iu+WofOhOyIEdsbw88HZUpa00AyE4aemo7G7D1rDOM18egt/b2Io70fIf+40bwJkOn08HzO+ezoz3eRElemEEEcqsi559bsfgAYOQF+UgicAKW4DlqpSQYVK1XGRmBpC/JYpYpaqoFM1DBEHkR2Kw1B4Q3NUpHRbTyzKOKSMdASsDaU4+Inn5iAa82buMSlXhRvMRjeSrzanCgSAs24XJMW0z33wUhtpZO54i1AghGOC/CGJRpqmM77Vmu4gF0mBFtsf3rWaO+qpIU8/IVgRtYIvrIpSRBTfmqD0EDNeBw3S4rIdrdvROw6UcyGp7Om4wFqqCtNh22IE0FUZjxxg/D7jplZERykfepqhKXRoLZqFymgF3y3aEMw1YTBWbn4+sQFXE3DCc6BbkOw4qpwXgRKLYxF2QVf79NKSHggiZYWSF0pAXzsP2/AjCZghWlgMrvm+HwxSfaTFkbA5jqxMEG8FdTNwyMnBKiUsuFwIVmoAI/grdPdK4vUFAOSa5KysFvBLLzIS94+BOqMpLF4/35stGbTnPFzLzjzvMkOH5Ob2DUp6x/F5Obx7ezrx8kTNm14AR3zRLlUshw50zDUftuqp381Sbpur0kUZIbexjRhxkVa6C7l07ILtXP8TMTJW33lTt4SZgLmLxnOhlIfh3AmF5wssTMKbanMwDs2M/K7afMfm2a+LIk6/AeYcZGPHCK7CZl5yp+5mDP6AkqSfmua8AN+5R9+oFDnv0vO3JCJZT/uRtORHYjNlWOfy5YZQXMuWoMASuAjC8DX1s29s0THnyWT7XVERhcVU1NyxSnL2/xzdPLtNh57IPYSDgxBDjwtL4HgysRO2Iq7ixn2Oe8UEjTbVT3Y2a1fBWf6uM7mqzLJ6r9iYgGZMGQAgwOIsDROyqGDTgNox5/BksW7kdpm2rfO56RKrc+mrDNr01lrdTMzdvU35htU+XgRtvvxcb5n+Pdz7/VeXcZ2hIwQyI6gPuYRBTufy5aVIajTBvpQoctftvCsIsmPve5WZazLHP+/fu09vLOB0ZGbXRrdfNGNjvYWyP5qldBTiulMHgMnwmPs6YY99bl86eio9jb9fmHeEitnom+QjqbaT0M6WeV1U6VXv8GVflMY++lxbXseLMfNkj9XhTNTG9pMrdz2z+JgKu93nh389ALznRz5ra/Iz1xWfvduytXXZD2FBOgwACbhQxNS69/UM4Tr2drDlz6H0GKvYJ62LsnXYB159hXjYDbzfiop0RdAZwszVVn8G9CjhmOYa9/lafi6kYb2WHVUoSAiknIII/5cilwopOQHvDdeyrUYTg3/V+dOoXv+Dnq9vbfdJ/aAG/i+CPvwq1caHbomQaX2xm/MUXA7IqVUWPbh3Ru3dfxNyQWrRruVG16RSliRKR5fAyTHyxq9AY1slFtxT68Rcx740bETU/+Tyc3iQLj41/CbGAt6Gm6QbgmGofVPXq9oSuJ0C9zcu8l7m6BcMTCCoDCWUQxWY8HR9nVuIqreCaGL3BpqV2I9WCX7OndqAo9LBwoyovBEIJVfWrshWrHFNMdLS7JKDclslTTDvnE9cClDsTe2307pVbkimrQHk4PZOIAigSy8Cg/g9h9LgnsWL1Fqj9jdWmZHr0eQaEEq2qKopailnPe16lUiX83003o8mxJyD7jluw0eVMScDbvVkvao6LOvWzihm3EFQGiw5QT81Trjba4rZk8TGzo1YDlpuGjMwa6NbzdgwaOBTbw3nxsZFE8CvZSo6Jgt+zJz1yNDg9wa/GpU+oFgh+334OOhWupX7H67yZtp02hPVF2Xn3QsFP85cimEY7few7xqL3zDk7Gab8XVnPTPl7z/+cc16SBief88Ky4hRX8HufaXsg+LmTs35W4g31zNeyf25TM4qlFiGQGgIi+FPDWWrZpwnsHA+rRbgntpIciWJRvfnjXtRCJJ/nKfe8jRQFFB/JDq8oM+5FY5o/bj+fhnr71cSSFcthWiG1S6sXs79DKBR438uwH5IJflV83G1p6bACx1VZXbhBVpV0G6s2MSyKIpMCh7sMe7EMBb5ZvVtoAZOdBb++Be1l9Tz8Owt+1QzaRlo7J/SJyjakQrLitWoPfzkJ/mJh1174hP2DEgV/wf0re84T/AWH4SAWSMdBtWtg2Zo1an8Iw/aEY6GCX+3Kq/lxQbaFWrXrYMuGLdgU3qx20zUMhoo5BcbGjvB8T7F6szG+ozymSgqBqMehX/QqA84JqeekRq0MbNi0AVE+LPGj4Hnz2d8FYjw+VhINLC34d8zSac+09u7HF8vG6/AEP9nvmPFKFPy6jmKNj53wxsdtgjc9sZxSL9pN4rEvyrgo9HOhkJsseI53A8GODzjPyKDZsXM2rYLZyzI21EvaL3K+EKjIBETwV+TekbZVEAIVV/CrcAOV9oNihiEsltp8iCEEFUXwU9hT2nMBIGPQY9z5V0U+qLgAEfwFCj4edlNKwc9wnDQzCEbTM20m05TvPOeU4OHfSfB7szQ0OBnmxHAzFbAVn+XSswsVX/AzfMa7a2rEGMNjGD8lgr/En6m7CPgijDkR/CVGLBcIgZQQEMGfEsxSiRAoOYEiF9rSu6tEDQMBuIKO8eh2fF1ABZzeVrHG/rhfHZu/g02R91xyjEUvWC7guAeFV5RLfLNNXPwZ5B4DapaD8f7FaeSOBbHxlQPxFaR+z72O1y5OeXv7HLaVcd+MN49/JZE98gAnhujt7XuT+hWBf8JzK10pBFJIQAR/CmFLVUKgJASKFL++F56WZTrFZPFEXklaU5bn7hCOXkSyCP5S09WC3/WyDnGRbcnGQhLBv0uj9iXBr5ckx8N4SiUORfCXenyWRwGl6tPyaJCUKQQqNgER/BW7f6R1QkAICIESEaChyBj1Yjn2S1TyvnbyvmSg7Gtspb1CQAjsawRE8O9rPSbtFQJCQAgIASEgBISAEBACJSAggr8EsORUISAEhIAQEAJCQAgIASGwrxEQwb+v9Zi0VwgIASEgBISAECgxgfLes6DEDZILhEAKCYjgTyFsqSr1BAKBAKpVq5b6iqVGISAEhMA+QOCaa66Bzd2YrZ3TD+8DTS9RE9euXYspU6Yk3TCsqL0FSlSRnCwEKigBEfwVtGOkWUJACAgBISAEypsAN7PSO3mXd117q3wKenr31a7dvt2QdXtE8O+tnpF6U0lABH8qaUtdQkAICAEhIASEgBAQAkIgxQRE8KcYuFQnBISAEBACQkAICAEhIARSSUAEfyppS11CQAgIASEgBISAEBACQiDFBETwpxi4VCcEhIAQEAJCQAgIASEgBFJJQAR/KmlLXUJACAgBISAEhIAQEAJCIMUERPCnGLhUJwSEgBAQAkJACAgBISAEUklABH8qaUtdQkAICAEhIASEgBAQAkIgxQRE8KcYuFQnBISAEBACQkAICAEhIARSSUAEfyppS11CQAgIASEgBISAEBACQiDFBETwpxi4VCcEhIAQEAJCQAgIASEgBFJJQAR/KmlLXUJACAgBISAEhIAQEAJCIMUERPCnGLhUJwSEgBAQAkJACAgBISAEUklABH8qaUtdQkAICAEhIASEgBAQAkIgxQRE8KcYuFQnBISAEBACQkAICAEhIARSSUAEfyppS11CQAgIASEgBISAEBACQiDFBETwpxi4VCcEhIAQEAJCQAgIASEgBFJJQAR/KmlLXUJACAgBISAEhIAQEAJCIMUERPCnGLhUJwSEgBAQAkJACAgBISAEUklABH8qaUtdQkAICAEhIASEgBAQAkIgxQRE8KcYuFQnBISAEBACQkAICAEhIARSSUAEfyppS11CQAgIASEgBISAEBACQiDFBETwpxi4VCcEhIAQEAJCQAgIASEgBFJJQAR/KmlLXUJACAgBISAEhIAQEAJCIMUERPCnGLhUJwSEgBAQAkJACAgBISAEUklABH8qaUtdQkAICAEhIASEgBAQAkIgxQRE8KcYuFQnBISAEBACQkAICAEhIARSSUAEfyppS11CQAgIASEgBISAEBACQiDFBETwpxi4VCcEiiZgAbCLPu1fdIZrAIZbHjf8z2FtAnCSIDLU7/hXAnTV/wP8Lf8lu6I8OBenzB1tLM7ZFeWc8hubFeUOpR1CQAj8EwiI4P8n9KLcQ8kJGA5MV0skEw4CSmSbcFMigVyTQssFXAuGS9FJGcbfWYBpwHVdGG7FFf0OXARMA6btIGqacF0HphKVe35QOClpagbgODHAcGDAgukacMAay0P0W3ANB45hwIQNw2WfFO8+dHsN14ShVJ8D17DhGAC7zrICMNwY4BpwlbjmDcQFdjHrKIqmqcYOVJ2my6+21w6OZGUkObB4S/CYWhZZ8hda8LtxqGx0vI3xSlXZ6n54X/HTXK+XXViqLpZWXF6F3cuOak1YrgmHzHgzcdPE+2rG6yk7I8U0TdjsJ44zsqMxZOzMoHD+Hjc7PlS85hreOPgnHvExxbFlui748WUbFoyACSdqwyg2t38iHLknIbBvEBDBv2/0k7SyLAkUiP24wFTiS3s/LdgUTeV2GEpUuGYMhhGAGwXSYSMayEAsEkV6uoUoBaIdq9CCn3aJZbgI2gFEnBhi1LKWC8Mpnlj24/WMnx2H66TDdcNIC5iIuZR6FMxAjDLTKTs3v2t4Yln1ByW5HUHApPCjuCxauPEU/jMdCwGle201L2NbDix1Octx4cQo9+MzCYbriaMyEvw0EGlDBExbifyYQUPJ8+I7RhCm4yDg0KAJwDQpaB3E2AbbiDv3PeFqGDvumYaPAz4HQZhGOM6c0l4bCTSSTDhmDJZjw3QCymDas1kpGiaGMlgougNuALZrwzUiiqHjurBMS5nhLkLK0LDANrE2moElH2/sGa9/LESdEEJWBAE7qsYX+0+Pi10/Arzxou5TG3bajgPF/o4r9uQ5KLePnD0s2E+WjzXdIRaiCAQMmJH/Z+8swK24srT9lpxzruAOwd01geAQLECCJATXBIK7u7tLIHiQoCFYcAjuEtzd3bn3Hq3/WbvOBbqnZzrzT8/09HBPP3Tg3jpVe6+9q+pba33rWwa6AVGy72Vn/In75f9zGDFfi7FAjAX+QRaIAfz/IEPGnOZfwwLR7yUjoOPTBUSEY1iRuAR5Wxo+XcOn/eXL+x8/M0GxgtKSs2Pjb3RtXImTL2DxmrV8U7KQAvz6//KImQLppsaoQWN4/uAIIyYuJ2DZkdL/7Cd6TQT0qY8vLjNnjWHzihWs3rQBf9AWglEF6P0jPwLuLM1i+sKlHN68nLnzlmD9STCuQK/mRLf8uPxuBf7dphPx4gwjQMAwaNW2C7EcFiOHjLZBtUTF/4GAX8ByggSJWbtiAmVK1SLSDMHhj0L8Ip8hgN+PYYkDYKrsg+Vw0H/YEM7/cYQlC5ajTCsR7vfGZFoBdR/4DZmLicMfiSMQwGsIGA9g6U7MQBSmZuGzdPyaZDKCQPg/vThBwK/bt4TYvmDhQowcOYwL54/RpmUHAn4DzfDgD7iw9BBc1gscPnDr4oT8DcAvHtDfWUPlQARMDCMJ23cuo0Wt6ly//RC3ZKui772/yMbIdcQpMrB0D5a4B7qunCmJ7vveDsPexP9tgP9PzO0/vQR/4gtikwpfVua7GoWo/W1vinxajrbNK1K3QSf8mmS4/sRJ/oNDom/9/+Jp3l7hfXpbDOXqv7Y2Md/+v2OBGMD/f2ctY2byJywgKXihKjj8Om6nRdmvW7Ph51G0qfYZs9ftsmkRitjz9yO8f+Jyf/MQiVcqGokjC0+vnaFh8VRsfu7gzL0rZHc5iNI1xCH5M59/1stMAH/AafLrryt5c+4XGneZ93dBVvR8/pqp/T6lQ1FRfB+xa/8ylg4fyqK1a3ipou6yIvK/f+xHEUR0g62nLrFn4TgGD5+sLmBHs//+x68nYfeBTVzbt5o2HfqRoWAJ6tatwIDuvXhjxKXfuHGkMl7SvFlnBRYlTvqPpT9oJEqVjhtnZpA0VmnyNOvF9oktSJ44M4+8oEvWIiDzMVVE3h+SiLlL53B653omjJ0BisrmtTNcQdRmU4OEshFCkjT5OX9mM0VTpuLC0+dYejglv6jDmh97UTBzNq6/9hFlGJiW0HvefQKBP++Z2esvFDaNgCMl50/s5deFk/l1w3qOHj+t9pVm+PH7Y9Ouz1B6fVeKnKlz88yIjrj/1Tr9SVAsQNWhZeTRm6PUzJGBfZfuEfn+OVWmLzobE30/Cs3JRyBgUqx0eUrmy8aksSN583YoQSv8Safx7+8w+whxTA3Lplf9PWfmz57zzxxnZ7EM5fjValyLwa0/JnvhdlSoWpNxvSqRI38DlQ36r37EurL9xKn/R3yiV0sRJ//b6n/+ESONOUeMBf7nLBAD+P/nbB1zpf8FFgjoEoV2YAoVxdRYc/Q0YS+ukzZWBPnzVyZCgngqavjuzWNTPuyf6ZZQceyXrv0zGx7Kx2ZHCxfcsikOAlQUScCmQti8auEpy/E+/K6sPL96mmaF07AqMoxjt8/wqcPBK4cAfvtbEvFUkeGAhl+341a6AmjyI7mSiWF5bLAk/9YMHAEPAcuhItcCTrSARHfleHkxe9X1BdT5kWilDb91NSbbzRHaRDQ9Q84pYM7mz0fzwsEv9BWXi2Wrl2CdXEqd7kvU76NBbfScxW8RWonwyBWI1G1ajuLlS4RcrifcABmNX0BNAJ+VhZ3757N82CAWrl3LM1NqGuwodLQjJt+34b+QiYT6YaAFed8BXOiWV9nejmxrKnqMbmdxbMKLAF05m/DTTTacvs6hBSMYNGKK+q3AV7GliVdYOepPQBdb+7Fk7MJl1y10zUVAi8Kp+/H4XTRt05XvGpekVIFyRIQkoMfE0aTnKd9/31PtDJmxQUDZQe0Jxb0XF9Amlan565LJEJdD9pDQZaLXxuYQybrKH3vNIGGKTNw8+wPJYpfjmeGUEhAVufdL1kp3ogc0HH7ZUD48oR8xa9ksLuxcxdhxsyDgsveIJlFrO75qr7/M1YvXDGH3sTMELiylXI3u+LQkbD96hO0/dmT8TxuI8nrxGX5VDyPjUVUwss/UmsvvJFsWAkSpTINPc2BYPnV/yJ4Ve6irSrZAMwkLL8zzy5v5NGsCTryIxC8MJdn+AU2tmKbr+AJ+TN1hO+ZBulTNqgAAIABJREFU/r0hEXeZsyKACdXHiSb3idgpIGOz3maKousd/Lqsb3buR+ynSfYM7L50l1eGQ0XypfbBkv2iVsmwsz661GPIHehAJyXde3ejYCYXLeo34YUBHpXxkWuJPWT1hCJkPyOEXmU/C/yYAY2ALjO3aVDqvlGr7Q1mC+xjxZ7KIVV7T+zmV7YWu0kGQYHx6KeL3OpqBdVfsGTOMm7lxIml7L2islLBp5a92qa6pobPXj81LqmbsXek/EsybBZh1Gxah+Et05KtUD/K1fiaiV3LkT1/U7wqS2bXsdhra19AjVGXdZZ52LvLHrP8S7JC8jfJlNjZHXlG+HUnliVj8asaAcl0ylwMPPhkX6unqyNYC2PbS4ZqPxucwftCnnFic3kO289J9Sj8R6UP/he8x2KGEGOB/x8LxAD+/x+rxXznX9oC9vvIIBA7GbfuXqZq2U/57fcdNMmdh98vXsNrvh+x0sEVTuuWLSmYNxfeyNcM6d2Vu8/cNG7UlCKfFsHvCLD6l0VsWLcRr+5kxtTRzF+6mDq1GuEK0Zg9dSpHj5zEbcQmZYq09OrejvBwg+0HbzFrQHeq5UnGZl9C/rh9jrJx4zLsx9mYhpcDB7YzY8ZPBLwudEJp2Oo7Chb9BNN6xdZNa1m0aA1ZsxSmR9dv6damDQ8jfOQv9yWtyxegdecBeKWoVl7k/lC8LoPSlSpR++uKhFgBTuzazcRZS6jduCGlShXFqWusX/kzq1ZtxGuEMnrUAPbt2k7RitVJEsvFzi2bWDZ3MS8lKiqgQBcwGIvla5fjPvUTfzz8iNw58vH44QuGDOzB89duNGcsylYuRt1q1bE8PqZPncz+P06pl7EZcOA35XVvkjpXNrq3bko8VyxOHj7I6Emb2X5gHovHDyJXwVKEJkjK0UM7mT5nLj7TSZbMWWjTtBmJ4yXm+tWzjBg6mBeeEMpULEGxT/ITYX1ErkzhfNuoKYlSpGbYoEE4TZ3165ezdvlq3IZOaNwUdO/UilTJknH96j2K1GrEgSVjGDBsku0GaCYJ02RhRK/vaN20PQFdo3i1OtQv8wlN23TGZ8Wn39AObPp1N4WK5OLemSPosZLQpk8fsqQNZ8fGjUyZu4kStWuSNdTNsXOPyZM9JffvXGNIz768FlaXci41XFosfEYYLVvXp0DuXPgcBkvnTWL3jsP4fE68UhthSYxeePihfPttHQoWK6Qi96t/Xc6eI1e4cW4WKeMX40XcbCzs15pWXTvxRAuQOHka+vXsQaKwcF7fvE6nYdOYtugnLuxcyZBJcyiQ/1PatWzGwGG9uHnzlgLTgsBUEbOlYzgdZM6Rl2N7t1Lgo1QkKVqNpZN7UzBfTh5GhdCle0syp8+K+00Ei+ZOZc/Rs/gIZ+aPk5jYswtnnjwiEEjB9NnDmNSrKyfvPWbhginMnvszTeo15sfxEzl65pQUsmBpKZk+YxYNvinNhtU/MXvpRsLjJcRp+EifKTdxtQCzZ8+lZp0vGD1oHBFGGBmzpaVXh04Yfi8Ll85m845DqmB63IxZ/LZmAdWr1SXUcLFo2ni2HTqOpruIlzQRQ3t2Jyx+QvYfvM/AUc1pljsH+y7dIVWB/LRp3haHy2LfgV3MmjXTRqkBUzlGNnxORPVq39GjTxOSxHJzZMcu+vToy4UXHuo3aUzZogXxREYwbkhfrtx7itvvpGu/oeTKlIIor4c5P0zm2LETaM6EjJvSn20btvNlxYrcf3iLsYMHU79tNwrkz8a5Pw4yYeQkVRjs0+UZEMDj8GL4JSBg4jFMVdzcpHFdyhT7TIHm3bu3MmPeTwTcsan9TX0MVwRZMmcifiyd7t164ZEiFZ9DFdobmo9uvQeQM0MGLK+fCX3bcvT+S9Jl+5guzRoSHic+rx/eYsq40Vy694qvvm/EsNZpyFGwL+Wrf834HiXJnr81XldCsuRKT7f2bXBZGkuWLOC3dVvQtdiUr1qBetWrKKfzxPG9TJ45g0ivCWZcenTuTPaMSbl05w7PH98j8tlj5izcztTxw1m/bAIbDlzC53MxZcx0jmwbz7wtB9H0cNq07EKej7Pw8vUzxgzsx/27TzAc4XTs0JMsudPhc79i/JjhnL94462DIUGTGMD/L/3ajhn8P8ACMYD/H2DEmFP8a1lACg29houB0+ZTL2dCspSuxvI9R3myYTSt+8/CqyLO9sfSHLQeOIE2lfIzbORY0mbMyu6FizkTCWt+mcuP03/EipeZWSNqkTvNx1x4Bg8fX+HV/SuMHPUT6fMWpFX9IhTJX4ibelr279nA0bXL2LrvLOWq1qFuhUJUz56CjS/jc+rJZRyn9zBy7DSijNgMmDCREe2/ZMbPx5m1aAElcoUxauQcPCFJ6TugG0sGt2Xg9C3MWLcO89IWWvWaxs4Te/mpRxt+XLoBn/CRJVaohdGgTXumDW5Kr54DePHapPaXn1OjSV+WL5/B4oVTMBKnY3zvRtQuV5pNZyL44+Jx4kQ8YPLYORhJMjO4V1M+SZaA274w3vij8BleXJaDn9ZvoFhmjeULN3P4/HPqfd+aFIFLlCnXhCpNezGiV0V69B1Jqo9y06NzPYqmz82lJy9way7Fc3eFZ+DuvX306diKZy9DqVqtFDXqDGLzvrXkTv6SKRNnc1dLyOg+rWjToB5Lfj/Bjz/N5O6hHVy576Z5i8Y8ObOPr1v2o1HXXgzv8DUXLt1iwbJVLF/yK9duXmTmoN6cueWm35jhjGhfm7lrjrDy8AFCrh1myaK15CldlXqN6jF1SHsGjpgSrMR1Ep4gJQ9uHyJP8sRcfBbKht37KV/AQfok+bgWSMSDGzuoWKwO/UYN4Y/ffmbdziM07TWEysXSMKJnXzaeuE/tjl3oWOVTZv34E6fu3Wf4sD78Oq0bHQcvwuGOA0hk3YEzbiYWze/BsuUrSJQ6EwN7tKBw7nycu/4IzQzFMqIUqBk6agY1S6dn2JjZaPGTkD9DIgYOmcCN87NJGqcsgRSVeX5gAcnSJkHPUpCjO9fy2/xp7D9xm1qfF6VV1+EMnjyJs7t/Y+W2s/y+YQ4TR/dk/I+L8PnszEE0ZUSKypXiEOHsOXWBi8vHkaNKSzZM7cSQ6avZevQ0+v3TzF24lvjpM9KnUws6N6zN8k23efj8FF/kzcK+q7fxWGl5/OoMTUrkZe25x0Q9v8nLu1cYNfFHVv3yK1fu3idgBDCNFHz1TUcWTmnF0A4NWXLsHt9160TjEhk4ePAcy1Zu5cH9p4wc2ZqCH5cje7kv2bVuDv1btOMxcZgyYQwNymVn3R+3ufbwMS/vnmHiyJ/IXboidT7LRL5sBXgVnoHdh3Zwbus6Vm35nWKV61Ln67I0yZ+H7c8dPLqxmx7tuvEo4CJnjlT07tbNjqhbEvmXbJBE7WORK2dFuvdqRa5kbuaN/4GFm4/TZkB/Gn6RlwFDx5AufzHaNahOxiQpiIr/CVN/aMaGDftJkyodPbt8T/YsGXgelYGb97ZxbN06lq3ZQZt+Q4lnPOLwnl2sPXyRISOHMrFza6ZMX4hX6jEseW5JobSOrul4iM+UWT9SrWAmRo4YzWs9LkOH9mbB1AkMHLKEXgMG0bx5ebZt2crvG39lwdKVuHUTp1/HF56IeatWUih+FOPGLiI0RUJu/b6GY94kHNr7G/PGDOLYmQdUqlmTT/PrlCxQjcJf12NIu8zkLNCT8l99xfgepcleoCOZP63L3s3D6dytG/g/Ysa0QRRKn5HDD6PYvWcDC6dP5lVUQsaNak6b+nVZuecSi1evIUWYm1nT5pPp09K0bF6NxT+Opm3XRdy8cpKpgyoy5qcj+PxJuXruCusWlKXNiD+YuugXyueIR98h48lfrgK1yxYkb7aC9Bi7iM+yBJgwfSlpsmZn/67f2LX7EN6ARP6l+FwAv52xifnEWOBDtUAM4P9QV/4Dnbdwi50OJ26fizOPbzK0SnGW7j/HVy37Mbd3TdKly8kzn1AC7DyApTkZNG8lheMHaNSoAY8ePcFvBPnNqVJS/YvyJEqek97tq9KkcGlWnLnD3ceHaVqtARt3ncDjSM7Vc6sY0K4zrszl+O6bT6lYtAxvcBGaIBP3rhylcd5ErHmRgLOPLzO4YhZ+2nQV3RWP7/r2ZVjNQmTM+Q1nHpymTolCHDp7Ey9hfFG/PnOG1CB56rJ8lLkEB3YvZO7sVRTLDJVrtea10BUkWmuG4TXj8uj+ERpU/ZwNv59SUWLLH4UZHk7ihMn4slxFEqXPQMumFRnTpzvjF27m7KUD/DZjFL2GLQVnGs6dOsBvkxrRe8pW3JoXv2QPNAdLfltFjlhXyVuqFT5cJE2RizMntvFVyU8Ys+p3ZvT4njm/rhMiA5v3HeHEiqn0GTlTRfYdpp9YiTJz/8Z+qlUsw8atJ3AYftxGDn7fu4Zrv02m26AJPCYl8379gQeHNzBg+HTcofGo+nklsmfJSt6P85E1qUH54jUp3W84o5sWI1eqvDwPicPSX7cS+nQndRr14aXfpOfYcVQu7KL9yO1sntuPgqlz8NjtI8IKZ++5S2yYM5iho34gYAmhwiQQmogNx3ZzfekE2o7YSNT98zx7fpoq5WvyNGFO9vw0kKzZKzF5+SzOb1jI5Bnzqd2xL20aCKWnDI+MBPSaNIkqWePyRfmqPCaU7iNHUKdQYgoVq4OFC7/hxmGF4yVApuw5qFS8OLFSfETndi1oWK0o63aeQdeEyqGTMndpzu9aQvGcOTh6+6Gi+5gBHwkTpeXG+R9IEq8i3vi1eHN8DknTJ2fQzytJp92jdv36PFeA0UfASMqCRT8T8eAOZSt/xsJxvRgybr4KYNtqne8XndoSsX4tlBxFK7F/1SxcES9Ilz0jmct+zW+TB5EzfU4eeSwiTT9dRkzh61SRfF7zR268OkTV7Bk5fOMZEXp6Hr08RdOiWVh59jmeNyf5/JPiHDt/lQjFkhGSk/3H4SrIq6sbKJU9Afsj4zJs5hRKJreoWuYbnhvJ+LR4BX4cU5/PPq7GrnNPWDmpEf1n/KoKhxf8/Cuxnq6kWtu53HzykNbVSrB+1xk0Zxqu3TpGx4aVMD8qzZDvC5P90yp4NRdh8XNy+8Z+6uXOxt4XcXl8axd1y1dmw95DvLEi3qPMCGgUdS2R4jQIeFLSu19PiqWzaNG4GU9T5OPypV18kzc9ey8/RAtPxvXb12iYIynbHxjkyJeB8kXKkSBJEjp2bEbpQtk5d/sjbtxZSZVseTl4+znNug6nT4tcZMhSFjdOus5awifmKxo2aIxbcyq6jKb50f1OfKYoe2Xmza1tVChcmINXb+A1oFy9Liwa3p4CqQvRauhoyhVOSsli5YgKCSEQiBSyG5YnlBR5S7D798WUSB6P614nftOD5nOwausZzCsrqNuqH14dIrU4bLpwkjndWqHFScyQVvnIXqA95b6uyoRu5chZsAdLDp3k+pYZdO4/BD8uFqz4jRRRFyj7TRt0Z0LqN6pG6uTZqVn3c1b9MIzp229w7OAqSmXNxKXbHrzOpKzavIgHJzfRosccblw7x+xuFRi24Ah+VwKun7nBhplf0mLyOa4+vkS1HMk5d+cxfiseV69foUXNcnzTeTzpAjep17QdT168QJ7zspU9QXqREJxilIQ+0Jd+zLTfWiAG8Mdshg/PAo5YpM1ekhOHluP0o1RAPLpBiOM1LSqWYuG2P4J8UeGAmiRP/zGjxgykWpnirFo4k+/adiDX59+wc+l0Fs+Zyblbfnp3r8P3Zcqw8sRDHj5eT5mi33Dy/EMCZnwunTvA4G5DSF+4EBmc9+nRbiCPxGlwpeb5lYs0K5aClS+cHLl7g6IhLl4LTzskjE+/qMuuqV3Il6Ux+68sI1+yDNzyBfAYTrJ9Uozdq8eQNUNeHr8yGTDrZ3rU/pIyOdNw9PoDokxw+UWpJRwrVlLcDzeTNkkunj4TnqzI3fgpUKIqqxb9yJbVKzhx4zENGn/OzBEDmDR/M6ev7GJih2bMXXWBgOlg3x8buLBhLG16bMTrFXhq4nVqLF27Cu+FxTTsMFfR/gPOuNx4cIt233zJlBXriOV5Q5TS1BfescXc8QMZMHqWAltSHykqL9927kqfTq3xPr1Nt1YtWPP7M7YfWMnSEe1ZtHorz8nGxB9HE+/lcXqMncXC9esJf/WQLTsOkjxVZvKni0350l9QqfswOn+RjUKfVSfSH86xs3fJkugR3kA4XqdwxX38cXwdq7bdoHXljOQr2sRWn8HJ1hPnOLhyMn2HTFB8calvCJhxKVT9O9b2qkbJ78fw89DvmHngFGVSJuKBN0DgwRW69F/CzF9ncHndPKbOWEiNzr1pW780pQqU5ZGRmAHjh5HReErTVr2IcoVRu3MPhtYrRolsJblvCnXIwEls6nzbgbFDmvHzoqVcvfuGLt060O6boqzZdVqtlUiVlqhcjfnj6pIxS1UChotAwIPTChAnUQ5uXJhIkrhl8SWow+t9k0mWvRBrD63lxwHtWLF+O5EOmb0E75MzZ8lCqpXPz71zxyhbqDTP0fEEi2wF8Ctg9LYpgtQXCIUrLifPnmLrkG/pNn8jTXv1ou3nGSheqhmvAwaegJtajb9lcMsifFJ8LFdf7KNG1gwcufGG13pmHr46SMuC2fjlSgSeV4vJ8lFlbj6OUgA6luxTS+5BB1pIYV5fWk/F7An43ROXsTPGEvvZJTq2H0yknpKCxSszd3Q1yhX8ikOPXhEr6i4+I0SpCglX7PCmYXzZaCp3Hj2h7qdZ2XnxNgHDydlb95nQuQbOxJWoksHLl52749VDwJeCJ1EXaJQ9C1tuvqBF9x70bvs9D29coHmrJhw8dkbVc4hHpDoQSITf4ScQlZZe/fpRMo2H5t82w1eoNLv3biX2vTtoobHx+924Ah5q5s9Hru9H0ad1KabPW8zTZ366du1KlWJZOXU3ObdurqJwsnRcdFs0at6G/m1zkDFvU7z+EJpOnU+5WFE0qt8Ar+7AtLw4AhaW5eKNw4MeqyhRF1aQJX0q7kcGcAsXPnE5nh1YSP4sWanTbzCpQ+/Ts9NAnghvXlhJkrLxxaVg8S+YM7U5pXIW5YXKBFp4zFgc2HuZnzpUYv6Bs0SJg+hw8uPOPVydO4W7/lAGtstBzgLtKPv1V0zoWpbchftz8PYNUppRRHkj1bZxYXBk+1IaDJjF8f272bd1MUf/eESVWlXZNHMcG+/DrFHtKZ0uFy8JJyo0PjOWTMN35Titei7kyo2jzOtalmELT+BzxePi2Vvsmvc1LSbe4OnjY1hPHxIpCkkWRLmjqF/ra649Nvhh0lhKFsrF4p8m0at3H15F2nUVUl8ghSCS2Y35xFjgQ7ZADOD/kFf/g5y7ht+Mz/qd+4jzYBOffdNBVZN6A7H4cfk6Mvg2UrHWIAyHKeVqaJqF1+9QRXZJUudh264NbJw/jEzl6vPowBLadh1JVCAxLx+d5/vixfjl3B3uP1pDxRK1OXb2AX4jjAvnDzCy93jMzAWoUSwd9ctU4o3DgZkoNXfPn6ZZ9oT8GpGYC48v0SZfSjafeYbbNOg3bir1P0nAJ5/14cqDg1TJn4s/rl0jyohF9ZrfMrl7VTLm+IykmXKxdesK9v9xmZTGbcp/9T1OqU8VwogrTMkovn5xlmK5i3P+wjV8jjj4PfH4aeUsXl/fQ+euA3jjTMaZ41v5adwAxsxez6XLWxnXtSmzfrkArtgcOP4bZ1YNpVnfnQocOn0uosLgl5Vr+Mh9lJJVO+HVQkiZ7VNO7lpM1RJFmL7xEEPb12f5yi34ddGmtwsNCTiwLCnIA68/Cl0K9Qij/vddmTusOolSVmbljkUsG9yLhWu28cLIysRZw3Hd2svqo3eYMGM0+VKkJkpLSoeuXfj2i3yUK1aFKr0G0rJcFopU+IYo3cn27Xt5c3kl1Rr3w+d04rCc4HbzZesejO/1NXlzFyXiSQR6aGz2nT3HmjnDGThkiioCFIAghZbxk+Xl7olfmP/7HvbPn8PSfZFcOL4SPXCGmnWase+oxrzlExXgnzZjMV/07E6Tup9TpUBpXpCQYT+MJbP1hHrNehDlCqVRlz4MrlOS4jkLcUuaYIn6ihmf3WdOsaJrXSat2klo4jScuHicjlWLs2nHKTwOQWoGWYuWZMeaiRRM/Qm3X7rtglhPFIlTZlCAP2H4FwTif8ObvVNIlisXP27aivvOLr5r0oZIIAydSC0Js1bO5+GVc1SqXI3Tu1fStm1HnrvtImi7IDmApjQypWBcFkyaYSXmwM7DrO/9FcMPHqds7VbMH9WWbOmy89ITwKOF0W3wFKqme0blBtO59OIIbT8vwPI9VzDCcnL3yV6a587KL5cj8ETOJ3XSajx4FoUhmu5BDXtpQOcPLcWrS+uokD0BOyPiM27GcJyPztOhx1D8WjIKlqjIvBE1KFOwGruuvOKHruUZv2KHXTSqg0OTRnAmtx8+p3aRnBy5cB+36eP0jYeMbvsVZoJydKibhU/L1+C1uFpxc3DrzgEa58rGmss37RLigEWLntMZ27oEKdNm44WS4rQwRGVJink1Hb8nGZ0HdKVYOmjXqA2ebPk5duwgZZMl5voLDx6h12uRYMbm1ovndCmVlp+P3SU8VhLu375OlU/Sc/R+Mq5eXEnpVNk579Oo17wxfb7PRs4CbXH7XbSa/DNF4kbSqGFdLMPA6fejey28moMoZwiEZ+bNlVWUKlyYkxfvqFqPUg3a8vPAduRMW4gOw0aS2npCrx49eWRE21nDE4hFjnxF2fb7bHIkTMZD1V9NAHE4O/ec4sHJn6jRegCGGUfVJG24dILpLesRmjwrg9tlImu+HlQQSk/PouQr0Y3Nf1xn19LRDBk4EY/uxxXQcVnQYPQC6n2WgsIFSilqzqYD6zi5YArLzkXy28oJFEuXgZsv3bjlebx7C3cPrKNph+lcvXCYRWNqM2z2YdxhqTl74RRbplehx/TL3Lh4ihJpP+LCk6dBZScIGDp+00DzOkmRMQfLNq9i8w99mDB2jlpjv+lWDqwR3SXtg3zvxUw6xgLyGjGkhC7mE2OBD8UCBoTG5+rjW7T/JBNrTt3AqTkUWC1cqgEbVw2gSK78XLtzhwihM+gups+Zx87N6/FEGAwfM5g5o3sTmrcc35bMQYee/alY83tqVihM4zKfserkdR4+XE/Fz77mxOn7uPV4XDq/n1FdurLjJuzYupR10yey/eBZarVsQeXCOaiXOwNrHodx/Ml1Qi6eZMjAkbhiJ2TYxJE0qyCg6SY/rFlBsZTxmDB2Cl5HQkYO7sQP/Tryw9LtTFuzidcnl9F9wiaOnNhHvwbVWbtmG27RRjFNMEy6jvqBzrUqMrZ3T25GGNT56hsuPnjIN5Xy07vHQEpWb0yNL4vQv933TFnwG1cu7WJEl+b89MsfWGYYB09t5cjqCbTtvVqpqUhmxB3i45dVGylbMCXTxk7l6OWn9Bk5lBtbV1CjRRe6DZtM82rFGTVkOC+1MKrV+JLOzVpy69F9W8XI6yN1rvK0rlGcA2eOkyRVQYa3L07KrNVZu2sdi4b0ZuHqjUSY6flh+igcD44zZcUeNu76jSn9uvPMl4DBg3ty7/BuypapSvWefWhW4WOKl6um5p0+Ux4OHdrC2AFduXTpMaVKl+PWhtVM3HaG/Zf3c2XHan5Zs4XPqtbk6yoVmTKsJwNHTglqLUkdh0RFE3Lm2inSJ3hFitjZeOJPwcn7x8lu3iVjho+5FfERi3+ZyKlNS5n64zyy12jA/B9GMrLt92w/cYHarTuSw+mlYdPOeF2hNOnSk351yvNJzo95pIqfRaElhDUbDpLEc4yJ87dQq017yn6SlYZfFmPr7yd46Qzg8MlYwpm5/FcKJ4nLoIkziBMvAYWypaLHiCncuDid+HFKo8etxKv900iVLRPOfJU4vH0Os8cN4+S5hzQoW5rWPQczdN5UTm1dzdw1B9n++6+c3raKBu2GcenWVRYMbUuPiYvR/VHqgRAtIeoPJOTwzj9YNvBrJu/6A39IAjbs2Y1+7QRzliwjUfrs9OnUnua1qrFx22lmbNrIJwlf03/wND5v/B1VvihGkxx5WXX9IZ7XW0id7DOevPS899CRwmTQQj/hxbXdFM+SmMOvQpkwYxTG46t07j4Ivx6fT0uUZdbw7yhVsDxFa7bh559H0b5FM576oHrFygwe2JsLV69x+/4rvi6ai+OXbiuqy/kbdxjWugb7Llkc2L6KlXPnsvngAWp+147PS39CrXx5OPMyBY0bF+bildOkKlSZNuWykyF/Ne7ePkKVkiU5dOGWHS2W7I83Lg3ataN72+pM6t6dFdsPMXbBMj5OEZtxo4bz0gijRYc2VC5ZhP0nHnHv7DJmr9hJ+879KJgpFSULZuPUvbhcurCeEmlzcD3SR4PmDendPC+58rUiAietJi+gcJyXfN9qIBevbadVta/ZvuckHl3H64yN5Q9l4qI5VM+fhsH9h/DKdDFsaGvmjx3DuImb6DZsKEn0Z/Tp2pfn0ihPuXSiggVa7I/YfGw/jhtHmTZ7CbHjJ+Lx8d2ci0zGzr1rmDK4J2cvP+LLr77m4ywGpYrXoETNegxul4Gs+ftRscpXjBv0tZLlLFejGUt/GEDfzp14GGVQvnw5Zvbrj16yCmumd6Br665kyFeBpt/VYW6PDvSfsZrfj27De+8YP875jdyfVaWRRP/nTuHbLiMYPnYSdSpko0//0WQt8jldm1Zn9qg6tBy5h3W795PCfYfJE2bjcMWlaZvmfFGhHG3HjOHygeN43G7aD+zG/KFdWDB/DZGWC58ZpWqZYgD/h/KOj5nnv2eBGMAfszc+KAsIPSFj9jz07teL3o3r8tTtUxKLIgEXCCRkxpxx/DJjPHsPHeC1ZPKNEOo3bknlsoXVC+PArk1Mnz6TQGhyRo8eROK4sTh45AIZMyRm9uSJHL/x/IsDAAAgAElEQVR0n7mzBzBowFBu3HmG1wpjytghrF22kC1HT5MhU256d++Igzf8vGwt31Spw4TerTkf6WDM9GlMH9Kf3n17YVpuli2Yy6pNuwhI99FQnVbtulAsVx6cgQA/z/+BTb8fINvHJWndvDbdWzTjkeWkQpV6qqizVaveSo7OK5KOktEOxOHbFt9RtkQBRdH4ZdFCVq7fwqjRI0j/USp2HTtFglhOju3ZweotO5g8aQTrF81j695TeDWdCZNHceLAFuYt2gq63dBJurp269qd1/fOkSFPKVKkTM3V8ycYNWAwr00Xhhmbxo0aUq5YQaR76/oNG5m9fBGGXyQlwekIQ3MlZdr4/ugui2fPXzGydw/uvjDpN6IX+9YuY8/Bo0QGEtOi5Xf4Xt7kp8XLqVSzNrWrVOLJ42esXbeeEiU+ZnDPgZSvXo1P8+Sh94CBWEKD0WKT5+MCdOrQmjDN5NbVy4wc1JcngQBJUmakf6f2xIsdztbNa0iVtxAnD+1g5Yrf/kLn3DAMvmrYjEqfZKdpy9aqALrX4GHEcT6mb4+h+AKJ6dS5KRdO7mfr1u1EOBPQt09f8maIxfjZM0mZNhdJDZg5awFRmHz25RfULluI9m278EY1eTKQyLYmzcZ+HET8BHFZvWo5H5csx8zJYzlz9rKiknhNKT304zPj0rdbR/LkyEnE81fMmTOL41fvM21cCxo16ooeNy9LRnagcfNveRGAbIUK07b5t8TVDO6fvcCgyZNo1L4Ft8+dZfVvm0iTOSuDB3Rl7W+/U6R4GdbNn8aGvWcxtVfvAX7hroczqP84dq4cxdY/LmOJLGZYfEb27kmG9El5HhHB9PETOH3iFFG6TtzEKRgxuA8J4sZj68ajFCtfgCk9u3Po/i2WzZ9Mi6adeRURpFiIKpAuMpRgGMmZO20MvTp9z/XXARo2/xbn62fMW7AYSw8jTbpMtG1alX7d+/HSjMU3deryRflyOEKiOHP6FONHTiTCZzBt1hTG9enJ1QePlTzkhJlT+XnmRA4fvESWXIXo3601Xr+bBctXUa9WdUZ16cYzLTWDxnYkxIgg8pnQqroRSFeSwz8Pomj+QjxWHZODEruWSViilAwY0pVUYdC7y0CuRVh07d2V3OlSEfBFsnH1atb9spIXejxmzZmByzBZtnA2X3xTixEDuvLgZYAJE4bSvVlrnnp8lCpfiq8q5KFblwmqH8AX37UkY6ifZesPcmHvJNImFvqNlA4b6rlky13FoVOb9hTKlQk0L4t+nqn2odcbRsPaDTB4xcLFi5XTI3KgXkPylkLgMXCGJ2ZA/76kTRwLETnt1rkdN155yFWoGO2bNCYsNIx7168waGQ/Xr6wKFy8KF9VzkLnXjMpkKcQjWuXpVvvkUR4NCpVq0nDGl9ial7+OHGQcaMnEWEmomfPNuTJmpnb1x7w4M0j7hw6zNpNWzGTJ6X/4N6kiJ2ATYfOq3uYS0dp3m0UzvDk9BvUg4+SmZw7e4HUSRLy++8rWLT+qJL97T9kKDmTp0S33MyfMZuNB49Qu3krypQqpChu61ctY8WiX5SUqtR2iIRwTFTzg3rNx0z237FADOCP2RofkAUMNOmMaTrw+/348aALkTxIM5FoZqil4/VFoJsaXqXFrWNZIofoxRApSZ8HCZpHSQo8NBZEvUK3nCrlLx1LrYBTabf78aE5dHzSScYKEGqYeHx+VD8tSa+ra0qaXaTkvYpnbPkMdN2HN+AjVHPitXR8Lp8IqqOrFrMOnAFJTxtYwuU3HSpyJYWbItHodUlJXgiBqOegiQ6/aMYL8LWIZRlEaQHMUBN3pKhV6BimE4fmVeOyQkPRonyKv22FmGhuN6Y/gOHQifKD4dQJ+EWTXug4Ans8CCXW4XLg8cv1RcLRheaOxGcKBUQcKAscflwe4R1baKaBxxfsWSCyj7qJ3+/F0Ex04WF7X+FwyDEuXGFO/BEvFDQJWKFqzRxE4ZU3tzMUy+vGwm1rjYtlNE05N04jBLfHjab50AXGBHz4A6JNbxFqmvgsDx6/X8lAOqwQfD630ryXqKdhyFqruPbbe0IcG6/TJJZlEhXwKnlM6a6rxun1CmxSXHpd8yLiTn5C8Ht1DAGwDj8+v0WIoeH3CMVK5BC9xHIFiPAI8LLVoIyAgU4cdC0KnxWl5B9lXn5pZmVpOAMO3KaFJsXS8h3Lj2k5cSq9dDeRugOn5iUgzeR0By489v5WmvJ+pEmakiSULSo0Ir+FKTQhn4ZTtMpFCx3pJ6AR8HrQ5Ht+yQ9FR/g1fNI7wZT9JT8X5RMDn0S7Zc+abgWEw70mEVoUft1UlC2Hw0L3a7i9wq/32v0BXKJDDwGfafdsCHazFY116UEgmuumJH8CfgIyDpeTEI9bzVfuR6HcWL5InJpGlCXHhqkdEKW/QRfNd79ldwgWCo7b1m6X/eUXVpT0LRAOvBGO0/KoPRPpk7FL4zAN3eXEHfCAz4fD0vBY0GX8JGLfv8W40WN5rQe15EVfXioigj25HCIk75NiXulpIP6ihu7wYfl8OGVDybgCThWZD/X5Vd2K1+FRheFyJqeSQrLwSOdv6WngFl17acwnNCIn2fLWY2mfryj85Ze8ErOpjgQmmu4WgX4lu+uUvh64Fa1H7k9T6ZzadSuGQyIX0o8ABfzFxsLlDxG7aPJceIVTiqedIfiEYidDNp2YHq/K8ERJkz1R0vSHqPveK5Q+M5bqLh0l5xSpT8OP4RGnzVJys24fmEa4moPsJeH1R/m8JHCFE+nzEhnwqGeKzx1AD03H8SMbWDa+I2PmbEHubCsglRMmLs0JzggsU8PtlvU28elRGF7pdyCOqIbfH0BzOAn43LhcDrV+ll+KwGVl/XZjMNVEzf78+ZZwH9CrMWaqH4QFYgD/B7HMMZOMtoBq9iLARinwWAqoCxbSpTmVAGfh5woMt/wY7ws3K7lCAWgBVA8jeXEKLFPNj4LtlCSSLuBYUcDlVSua5nI9G9yLFrTiRweVUGxEZesBSRRXNXd62xlSXuryPre1v5WISkD+K/DMdhQkgq8Ak+ouY6E5zeB7TXjYIrEol5ejA+oweRGrTsMSIZSXupzHL411UMpDKtKsurLatQvq5S1g1UZ+yl6K6yuj0Tz4BSVLUyxNmjTJPIT3ra6mQIV9ngBO1SxKsKHY1QY3ci1pXBXQ/IJvCVghmPjw4kHTZZbyurdBlWG5lF2UyoycRzPt5mfyXbUmcj1pMvWepKRqXGRz0u1qRZ9qwGSPVxw5sadcx60CpfZSy5jF0u/AgRWQY2UsAnqF227HClUDIGk4FLBhu9pLlqUAiW0JAVU+DAFusliyL3ShjtmN20TXX2yk2jrJNTQHqDnYtIvo9lHi5wno82uyTnaTKtVsSjVMMnDIOgQbumleO4Jrd4dS0Fg4m+p42zaqfW6wMZdOwCdSmNGtmxwEZK9IN9egzyM6/NH3ikAnny4gLKAkDuUaqvGcNJFSDZECOCxpf2VHU1UsXJwocVqlj4AAOGlUJvtU+nJZ0rxKVRGrPSx7UDWbC0grNXvsqmmTKraUBmfqhhP3Tzmxsi9UrF2+Y2l4dUvVHci/VaMow26epUnztIAN/izVEUruJ7GvnVGwm0TJussdKGXNdnM71YpKOay6KuyWe88yZC8FJXujAaQqSpG1EFBv7xV1zmAAQJ1LziPyuAoXC1C3RyE2Va3kxDZyv4pdop9FIteqmk7J3g0nxP9aObQBWS+5T6VmQTXLEnBsNxYTg/jU/gzeE3Ju1ZDKvhfEuVA0dumvIM8jWT5p9GYElO2VIyEqQOIUBZ9tqlGXrI9QgvxO9Vz0C7gPiEKUrJENqQOazxZACHa1VY3lVPM/u3Yn2qZyD3qMUH5dOpdFM6dy81kELbv2pGL+zHycLQsPxEOT20UyXwFT2VR6ftgtwCycujjtUqBkU6uiV085tqqBoH33RH/kHrFv2OC+jnkVxljgA7ZADOD/gBc/Zuo2YpCXyX/clMVGhAKA/tnRoehX599aO/Vyt0PUwY8AHQHN7xdgCqbUUUBWdbq0P0qdRcVKVUzdfkEHjRLtoKj/qheoPQrpfmv7AvYLVr2SLYnI29d7OwoF1gSESbdTGY4ADEOBfYk+6z75u5xHAEQwCisATNncdlDsWUmEN+joyJqp8QXBp4BAu2Hr2xe87QgEZSajO5IGnT2JBstcArzPI39PnSbaLkF7RttAwJM952B4Nxg6V7ZUoOodEFEYTI8+3gZXtviNOGP296VoV/TV7UUQByl6vOLE2c6gYUnRuLhP9kc5Ser7GoY63v6j++wsh60X/24XqGsFgZh9eYWcg/Ow56Kc0eCesNcy+vdB51jWVQBvcL2Dfs/bPfDuasExvi3EtddNObbREomq43PwCkHALwOWX4sd/cEur8ptUPsyeo62wyPg2HZK7P0XDdzlWPm7T+0j276SOxForNZCNNmVsxDc328H/bfva7nKX/jmQZtHZ4CiR/XWCYg+XzTgV11y7U7Qb9fj7X1hA1FxsP7WJ/o+tjvYvn+EXTRs7zPboVfnCXZqfjsEZev3NsHfvIr9QxnbXz///vpnf+uYvz5l9LPpr59RuqpTCe4nkbwNaHTq2p7aNb9C0xw8uHWbb5t+x+M3z9B8fhw+O1MlrorcE3/+mRv03N979kQ7Be878f+BKWJ+FWOB/9MWiAH8/6eXN2ZyMRZ4BzYE+woAUp+gDOM7+9jR5iAEUHSgtzyQIKSQqPJ/9ImGTf/m1Ip6IvjaBvyqg6vyCSQy+A7wv08/EYChgtU2+UhlGBShQ8CeRP+CTkb0eKMR7DtoYX/5r8fyFpSoA/+W+/TuDAqQBwHVO8TyHvyIBhYq+yNHSFRbac68s6VkRRTAtDMu738kEilrYjs1Mlg7g2FH0N8NXjmagv+jV0ecInUFpbOo7GkfHn2B9zIUwWj8W4T/vlMUPJ+C1ALCJYIcNNh7Vnh7XYkOv3Xu3gOhf8uKivb19hjJQchaByP1wVVV/1FGCToSKsNlZ9yCua6gM2I7sn/pzL4D/H+9J4MJNZV5Us6Az4fUYtjLFFyr6MWQOf97mzroULxrRPaXC/jeyP/CwbVTdtGTD+7D4DrbbnH03nv3r3e2kP0j1K1op9l2DCT6Llm0gCZ0vPc7gb/vMNjOpnxf7hYJZPwzuOv/EeBX+1YcJ3/0mvqUrUT+WBbIIRkEnMohtrMW0ffxn4f9f7mc0baKkeT897Z5zM8/HAvEAP4PZ61jZvqBWEBFyRVKCEYHJYuhAKOw2qPBof2zd6AsujGNANMAKiUvYFWirEG6i1BYonGMoh3ronxhv5QV/SMYwY4G2TYgkjipNH2yo64izynHOtQQA0SZAVxeiVrLNaN9DPsvilIk0X0VzLapQMKtEMAvtRXvxh4kqL8XmY5eagHB4rxEH6toDRI1FnqFotT8ZTQ8GoIpK70H+P1SdyF0lCCtSygCCjMGI9PRaN4G/AJqFEfCjjQrO4stA6r7sYo8R9tKncOO14pzYdNoopG9gNFoEPdepFOBVLvbqkT+pX5CClOlz4GsixQpvr+uiggT3BNCeXjXYEsuJHQPuX40sBSn493+seGp/f9+I5pK9C6ibK9xcDxBmK5U3dUp7E7PQmB5B/gVGg7OS64brC8ITllgmU0HClKTlAMUXPqgU2U7QNGR+iCN453R1HxknynAH7yS1CzECQvh0eMXqr5FlwyTyr5IhFz2SHAv6BpOn/xcx29ItkpTlC/bN1HCpcFdbcNwRa5TWYpou9pZKfmSfT8EAb66R+zzqH0esGk39l0Z/ZGb1ImmRag1kKJTAfqyln7NicvvxacSWuK2B8G/ZE4kexY9B0vkZ6PU/hOr/zMA/18/Zt+P8L91bFQCK3pP63bdg1DAgtQnsd1fOJ3RjvdfRO//zAM9BvD/GSvFHPNhWCAG8H8Y6xwzyw/IAnbk3AZCAgSlU6sCbJpBiN9UgF4Bh3exVcWXVYBE89n0ESnmDDoEjoCoXdj8XBu06PitWOzfd5aIe/OpWKOb4llLIadfNfEREBSkWugGg5esokzsG5T+vCURplzHUnxfBfgdPhx+G6CpSgbhfPt8tOwyjsnta5E+Y1ruSK2A5X/rJHgNAWvvA/53sdb3yRl2RFfAoZw3WGOggJJ9lBmkJL0N9grAEjAdHTW3TPV3R8BAi52RN/d3kDhpGp6/ksmJbKViyaNJjYGizfgUH98GhTbUUiAxaEfb7rqqF5GuqeI0qJoK4VNLnYFyBOQ7UtwtHVVD8etynPzQBn6K1qTW510cVRoQyTrLd2Wd3uFHO0os9QU+w2fXYAjtKAg27aX04/Ab6GpfCP/ci6VLcbLYTDHP1Rhtd0WAsl24K2MQ2xh+F5bpwXJZhPkNIrzCAdeY9ssmPg68pPhXX+PWQgnokfY8FDCXTJG9B02xl5q3XNt2xsSC9grZk5G1k7Hb/7a53dE0IUtqIiwpk4/NnDWbKJjsPvkK1cBraoSInOlLL1Euk+oNGjOsbWnyftKQSJ+9Bj5DIuFSrSqgUITzISzOJzy+MY+UKXPy/JXb5pIH97KiJQUdTllvNR01wuBYDR1XuB/TbfHaa2BIwbwUdUuRitpT0VFqHafPVAW2tgNsn0XWNE2u/JzevY7CqTNy4dlzvMqRMDl08hz7N0+kQ+clXL16ndQpQrB0KbDWGdapLsOn/MJrNJp3H0ibRtUplC0XXqSo386K/TM//wbw23eGooMpp0ZRvKKfR5Jpsu+Nt0kS5Qy/c0L/mXOJuXaMBf6VLRAD+P+VVy9m7DEW+BsWsCP8QYCkwJQqQ1ZFdwYGb5w+BPNJxNr0C7C3VVeiqSFSHCtgWLp7elWUVKK+Ni3DpjeIA6DjtJyEW695IzoYKhppF0dK4FzAoB35FYWjUOL6XxFhocCfGc23x6NUNHyisKMLzUfObeLwW/jMMEK1SKIsryridPnswkJxKGxqiV1YaOcg3tGR/hLwCzAWIO3Eab3BLQWsougTEDDhUIDPLvSz5xQNi1T0PQjAFP1IlEmsMJyGB48lSkUuBRJFHUmKPwO4VDMkUwqAlcaI8MjlGIlOS5Gu2NiO1Euho1jSa9rF1FIQKvMWGsNbrrssjtjEkPML+BYnwMT0Czx1iTCOkm21x2s7avKbt3QpBUrfbQyxkRTzOoVGIWdUXCkbaMofcRSUEyBrqEcRMOz5S9FliN9LhB6uTiZjFUdEgLlkLExFr5IrO6j3XT36ti9C7tzN1O99zrjEi4oiMhCp1kuNR06qyx6xvU0HXvVz1YRNin9VwWs0v94em4LUokqlHAXbaXm/PkT2phSqWv4wjNBwDN9T/O4Q8pSvybYVIymaLCMX3ryiWv1vGd4pPznzt1YFqGof+MUZ1OyCYVG2MRxEei3ihPqUypHH61CAXMYljpIhTqoahzg1poq+B3RRhJI1EgWmEP44u4mdyyfSre9au7AdUe6RLIIicClnRaL1Tr8PSxdnSkZiO7t+3SBl7oKc37mSEinTc/rFS9UpVgD//lMXObx5KO07r+XStausnN+FoaNmkDx7WfZtW0DXOpVZsvYgNfsMo12jyhTOmgeP5gyC6v+NgN+u17CdETuLZwcc7IycneGz7aJcqhjAH/Oui7HAf9kCMYD/v2zCmBPEWOB/jwVU3DfIGZdRCeDVjTACHjfOoAqLlKkaEol3OPFbQgnxY/j8aGaokht1hUfh9YqkYjia7w0hStzPUt0s7ciyXMNE9/iIZ3p5KRH6ECcBtxTa+XAJpUAVXEKUpOr9YcTiDVEOkyh/LDRNpBA9CrfFM/y8jAK/QyKiJqYlwNmvZPv0ECXngk86jCoHQhRtwjB9kehmgAhTZBgFKL/7KM62AhFCa/HjCHEQ6fbhUB2TdXQjHM0vcxI6kamkLwXsiSSnKIYGArFwWc+Vmo+oSVr+cBz+16rbbbjDhz8SJUxpkYhYZoCA9Qavz42lhyiQH8t4g9/rw+NMiN/rxtReKwnJCCMEw+shdiBAhO7CI9qUThNXwCJepJenCuQIBPaTwK/zxhWKW3RPicIhFB0RfFJ0oBC8Ir6qvVbzMQjFo5mEmi+IVHyYEJyaB8svCjyi6Bp0JjQNp9+DT+QtxTYOH7pHBAudatymHkHAH8Ahso4KY4bh9jsJ0aOUZKU4QZFCKRH5WPH7fG7CVWEGRDpj0ahRfbq1L0mO3HUIsSDCFRczEIFPpEylSFxJfRo4PR7lQAoEDtUhwhlCQKRIBdj5XIRIwy+HRZRpYPjsqpEoPRai/OhwPyfSNNF8BqZu4TI9RPicBHQPYV6IJIQwM4o3zsQULFmOHYvGkztlRu6/fkP5hk0Y3bkQGQq3QpOF1gOEyr4Th8U0McSx8uv4QlyEaJFERIm/k5hQ6xVRAVHMEd8qlnIL9SgPflHKkYyUacuoynJ6tBBOnN7D+hWT6dF3PmGy53DYqlp6UIZUHFcr0qbNCcgVKViVLRB3wMlHeQpxftcSSqTKaAN+JcNqsuf0VY5vGkiHTis5fesqa+c2puegFXi0cKYtmk/OkCeUr/w9tXuPoGPDChTJng+3AP6gek2QfxbkYv1VMcl/8+Prb0f437voe3UcakO99/yKPioG8P83L1LM6T8IC8QA/g9imWMm+SFZwI5V29x0nyMuTmdy7l3bq+gXzwMG9y4eoFjZLzh75ihpEoRxP8IgcSwfVct9zvZTj9lzeCv+N7fIkiY/biTK+4jCmbNz3SPUFduSErncsm4Nj45PoX631RQt14BVi8bg8XnRdJ3YYSZ1v67E+h3HadFqHOXSvKFq5160/uEn6pfISfaEoTzUYvNRXJOaZcqy+cApPJpQPAQYWWSqUZ/VU/uQM2V6vus0iOb1q5Ayblye+kNJlSyMwV1aMW76z3isfwv4ZXxx48Xl4sXTmPobHr3RCEmQhKHNvmHuoh18370XLWoVIXn6zDjMOKRJnYZnz5+haSHUrDeAgZ1ykuPjL1R2I0X2ylzaNoZ4H+Uj6s0uUsUtxN2IcOYtWcJX5Qvz4MlDkiaPR8tG9XgUnoHxfdvwacbsvNSTsWPvbszII5QvX4dYydMre2eNl5CnSmbTxJk0MfdvXuTT+PG4/FIi9nE5/+gSLb+owBNnOjb/OgGHHorX4yM0jknHlvX4afkWVu37gzv71tG2fR9FsVmwbSvJfHcpVekr1u8+QtTjG1QqV5YnDx+SLkMmfJZLyTD6SMSwYf3p2KoKD567SZoonAZf1ceVMCedutckS4asRL18QIq0Odh08BxFsiTmyiM3SRKE8k2xdGw762Xhkg1UqZCRR48iSRIvEf1aVueeMzOjxg0hhesK1x/o9OrVlcSF6lE4uUG9Og1InLUIlw+uVVmVly89xEvooEm1CmzZdoiOkxdQtkgKMiRLyXN/HFIlMGndpDYLVv6uVHWEQuOPnYY/jm9n9sDvmbzkMJmyFObMnhXkSBbCxYjYbN65l4f7ZvM0QQ5yJrlDqxE7WbTyF3LG1nh98QHjJk7hjKUzrk8DwmIn4OUbF0nTpGDT1IE0bD+ESCMMV8CNOxDAESclkU9XkCR+EQo37cv4Dg3JlSYdbhPy1vuWBaMHkztxWj6v25SfZ43myYPbJE0Wl6b1a1G31RBKF80Br65y4bab4oWKqhoAyd74vRoTxk6gdYsGXH54iyTJU7FyZi9adZqknA6Rj1SAP/ennN+9+C3gdwflKfecvs6JDQPp2HkFf9y5zuaZ39Nt6M+4A4nYf3ovK6YMYua8X/m6/RA6NviMwtnyESlSr1Jrogq17foDO9Fik87+pz5/F/CrLM7bwpUYwP8/tTAx1/ngLBAD+D+4JY+Z8P91C9hRfiGOCEUiPpduXGTJ1JGMGDONlwH4KFls7tx7QsZ0ablz7TJRWjjLlk7n9uG99Bg+h90n93D7+O80atYHtysOh49u5rfpw+gzcc27wkMthM2b1/LiyARqddvClVvXGdWzMQt+2UaUx6B5j+H0aJSHLFnK07zzVCp89ISqXXpTf9rP9CyRkcKFPuVxlJ9py7dQPqGPAkXK8lJpxkv2wUXa6t+yelIHCqTJSOOuYxnc4SuK587H5Yc+mrTtQKvGX1IkXyGbSmP58QUjqFIM6TFDOHfrMtumt6P7kAW8waRi1aYsn9+f/Fmz8HnD3ozv24Ji+T/hyLmLQUlQkQs0SZqqBOfOzufj5Km59TI2E5f9Srxb22g0YDZRT5aRLF4Z4hSoyqEN0yicLReXbt+jUuvuDGlVg5IV66qOu3VLfMypyMTsObCTFFGPSJkiE1nLVmLqyJYUz19BUZ/cUhBKXK7cvMmcXpUYtvgUpavVYdGkJqTPXJYth86wdXpfxkxZSkCPRdUmTZnQoyoZMhVlyYFT3Nq3jtYdeyiO+LzNW0jpu0LZCo3YcPgUJdO5yJb9E+48eqHoVdLwSzIjhavU4pfp/ahUMC+nb0YSGkfUUOJQtmodZk/sQMGcubj45CVfflWfqRP6kDV9Vl56HHQaNJwmnybi49L1+ShtHm7dOYnPY9G9Xx9qfhabj8v0plHzJvRsWZCc+b9VzdGajl9MmcQWdZu04drda8we3IEhkxfh8Huo+G07lo5uTrZ0+ag3eA6dahf8f+xdBZxV1fb+zjk3pmgYurskREJKUiQUUVQMeIqi2AX2M56Kz3o+4xl/fSqK9ezAAAQMGkUE6e4aYvLee+L/+/a5e+ZwmbhDzBD7+MN7555zdny7vrX22muhffN2WL/PwgNPPoNeHerhnF6DhDkYY2NYehU89I+70b5VEIOH3obXP/0F/VqVxwevPYC7X5mBzTs3YVCdqhj9+JM4vcoSdL34dbTtfy5+ffcZnFm1KVbmhDHwilF4/4V70LHTWVi0YgsGjrwWbzw8EPXqD4KppYhzGKaWDn9yVeSkfYqa5c5E0+v/jlduvRydatYXu0mNR9LhPtcAACAASURBVF6Lj//5MNqlNsZ/v/wae5b+hL/ffT9CCX4kBvxIywSWrpyOqR8+i9sf+VDEbtDDiQgz6JhponqdVti1dzuyQ3vRqfeFmPLePWhTsxO2RMLCVSWQhBptemLJ7BdxdtVWWLQ/EyGfeyD718WrsezH5zH21v9hwfZVqGZvxsatO5BUtgr2b96McwcPQnqmg5H3Po7bR/XFGc1ai37vnh1wPUS5Jl+c/Q51P1v6c6J310EejojGjij9wqkSKAROCgQU4T8pmlFVQiGQh4Ak/AFaLlRriPRNU1ElpakgYpl2JHqwsyK++PQDdD+9OaxgeYSsA/jyhadx5z9exsw/f8Anz03Av9+ahrCRgq+mf4L9y6fj8jFP5GZCO+QfpnyOvXP/i6seXYq1O2fggqb1MX9LOhw7Bf6K9bF345doXqMDzrt6As6uuRfnjrsXo/4zCeeUy8LFI0ciHNFw9vjn8OnfeqJas7bIEodxaffuQ8PzRuOrF+5Cm7p1cfmd/8ToQU0xsPtQZOoJ6Dl0FF75911oV7cBQg5tqakhpb0vbcF1RCpUwuLdmzCofAI2ZugwfRqMQGUs2bQYV/ftgHZnX4kbhjVFm67DwaC7ee5IyYgS8fb304DffsDNE97DlrVTUat6Q6QHKiNnzwcoU6YP7nzxY9xxUVcsnz8HdqAMrHJV0b5iWTRpdgZe+/oD/PzZJOwNJ6JR+zboc1oTTLj7Dgy6ZjzS/vgUf39mIpyQjmzDhumvhKuuvAEPj+2FVu0H4ZUFi7H4pVvx7KeLsWTVPFx7Znv8vHIngkZF+Mo0xvaNX6FrvZZ4/LuZWD/7S4y9bTxsPYB3fpiCmpFVGDjgKnwxewm2//QW7rznaaRbPpg8QyAiDlfDQ888gk7VszByxA04gBSYPvaFirhgxBW4cWR7XNz/EmzzJeKdr37CwNNr46/Va4RmuFz5ymhcEahVsz3GPvwYrht5HozkCrCMEPb89Tra9XgAV4y5Cvde3wwt246Daeu45vkP0K+ShWvvew7r//oEDVJrY/cB1y7bTkxF1p5f0KFRF5w77kkMbpGAgedchgzdjxHX34O7b70AXZq2QdjmoVOeF0hG6249MPHdJ9HxtDMxZ/1m3DC4O15793306tUXS1YvRYcy1XHbv5/HGVUXo9vFr6FNv4sx+53HcWb1xvgjbOHcUZfi3+MHonGL4TB9QbQ9oyemfnwvatTuhYjYcfHDtjIRSKmMnF3folaFzmh6/cN49bYROKNmfWT4gZaXj8X/nnoA7as0RPfBl+DjSS9j6e+zcNe4m7Fw0RKB9x/Lf8C0Dx/H+H/8DN104Lf8CNMUzArhsmtvxz/uvw0VEsshLTMZqeXT0KlqPawKZ8HkOQUkosZpPbF01qsYUL0ZFh7IQEQEENMwc8l6LP78cdxwzzdYvOFPrJjxAr6YthLPv/wyHr3+Crw+8VOEnSRcec8juOXK/lHCL0LCRYPUcePMdRgrrmJ7uymFGTYaP6QUclZZKgROSgQU4T8pm1VV6lRGQPgyEZ5gbGiV6iN9xxRUSmkkDoumR2g6omHMfU/j1qFdMOycc7HqgIFX33kRocWzMH7Ca5j228f49IUn8Nzrv4rDl59P/QA5a2djxOjHYgj/l9g77/8w9unFWLZ+PoY0a4DfduyChbJoflonLJz+JJpV7YMLrn0aA2qmYcj4u3DVS5PQu3wmRlw6Co5hoOsdT+O7UX1Ro1lrpBv08iOOtqLB0NH48oXxaFunHq64cwJGDW6K83oMQzoC6HPBaLz47Di0r9sApi8R4XBInEkQ7gppQlG2MpalbcTwKgn4PY0HPQPQAinYsHsjLuvcEi0GXoyrz01Bpz4P5MYXkwGvfAEfOg8YjYkPXYHLH38bb9w1CM07nge9Qm3kbHsH1av3w+h/fomRXWrilquvRLYeFFFgEzLDmLnwT5x/6524cEh3JKetxptvfoxKjdqhR/vmGNB9MHp3qoEl+3VokYiIDGuJdytgz861GNipBz6aNRnntW2HFeEELF+9CNf2aI/vf18Nm5rfJt2wduG7OK1OSzz1/SzsmvcZrr9lHEJ6It76/gfUtVZj0DlX4ovZy7H62xdw34MvIQtB4eWHkaEdPRX/eOYpdK0dwSXDrkQavRz5NNhmRVw86jLcOKw9hp87CpuD5fDul5PRNJCJex54FFl0E+nj4e4wli7NwIbtP+GCDh3ww7J1GHffrbh8QHm07f4gLr9xLO4f0xgtWt0EU0/EmH+/g96VwrjunueweflkNK5SCTsOAIGAjmx/DeTsXoB2DVvg/HHPol8zE0MHXY103YfLbnwA424a6hL+aJRUEcG4TG2s+usvXH9pD9z1wvMY2udizN28Fs/fMxYjerdHr/PG45FXn0Pnyn/gLGr4e1yAX95/Gp3rNsDyrBAGjxmNf97cHi1b3wgTiTi9Z1dM//gpVK3eFmHbEAekGcA1kFQZObu/Rc2KXXDaTU/ijbFD0Lh+I2RrQJcRN+O9f92NZjVqIoxEVK9VB90Hn43nnnoA466+EJO+WYBFf0zDjEkTcPt93yKB52SsiDhozsPe6zMycePwfpj84wo0at0Pi6Y9i9OrNcDqUDYs7mY4iUhMbYIt66bh0k4d8N2SdUIl7yAFv62cg//cOxavf7QOqzasxg//vRK3/mMS2p1zCaa+8wS6nd4VK9bvwqjxj+D2vw1Ex1anibM17OA8n0IbeL/PgMnzCycC2T+VJ3BVd4XAMUJAEf5jBKxKViFQegjQgwrdCRoIB8rh16ULsHPuD7jsutuREXFw03WXoErTs3BFjybo3K4DyjXvjinT/4fP//UE7p3wKn7841189MIE/Pu132H6U/DltI+Rs/ZXjBj9eLRK9GwSwA8/fIe9C/6NEfd9g7mLV2LzL5/ib9fegv16Mt784EPUT1iK3kMewa03v4pzauzGoHvuxJgX30PXcukYdfmVgOHDmbc/hckje6NeizbY66MbTJrzGmhw7lX44sVxaFenAUbdMQGjhjTDOd3OF3bJfYb9DS8/fw9a1WuMUVeOQUUrDRPe+kJ4+KCHIVNPwbcz56B6aCnOOvciHEgH/vWfd3BR7xZo2aYDrrrtblw+OAmdez0M03JdJkrdJz3mBCq0woo/v8O2ffvx9Pi/4YPv58CXWBM5u99EaupA2PX7Y/XU9zB8YFf8+vsKVKpcF8MGdcSrb76HMvV6Yt7cL5GSvhCtm/dFpdMH4pOvPkCFbRtxeovm2JeYhFAk241oLCwWkvHx1GUon/EnUgNb0O3sMcjwp+CTX+ag/NbZGDZ8DPYjAc+8/gb6NQC69h6JkU++ibFdU9G+8wAk126EeauWY8OMNzHonKvxxexlWPv9i7jrgZdEtFLh9hEOIpqO1v2GY+onL+PGc/vh8+m/o+0ZLeGzy6JOqw64bkgrXHHeNdikl0WHAYPx9bv/Qr/Tm2LJpkxUrVUFAzq2xHeLdKz48yP0rVsXKyPAlJ+nIin9e5zW7UGce/kovPzgKDRs3ANhx8HfXnwHvSrYuPTS6zFj/lw4mxai//ArEXHK4P/e+wBDW1VGyzZn4Lpn30PfJvtx7sDrcAAGRtxwL+6+5UJ0btoGOcLHKLd8LFhGGUx893v0am3h/bf+i7uemYKpS1ahurkU919+Hj5bug8TXnseXSsuQp/h/0VKrfbYsOQb9GjcCOs278bZo0bj0fFN0aLVncKrUIfuvTDjkydRObUdTMMPU7fgRGwEkqOEv0IXZDQeiO2/vo7O7Vphya59+Pjb2ejRqBpq1GmOXv3OwtypXyMdZfH+569h2x8zcOvDEzHl52lIW/A9Rl73EAy6XRU6dgPhYCLWpqVhZNv6mLP6AN76agou7FoLbas2wppQjnsI3uYB5CAmffU1mpXNwHkXXYpNO9Jx03334bHbh6Fq9TYI51TD8vWr8e2b1+HuRyYiQzfwv59morkvjG5de2P4nY/j7tHnoU2TlsjW/fBpEdiB8njh+Wfx3quP4Zfft0KzvdGlS2+WUjkrBBQCJYuAIvwli7fKTSFw7BGI2u2KiJz+JCSk1sS09/8PbTp0xq7MEL756C3c+/DTmPH9l2hQrw42bN2NjVtX4rdpM/DwEy/h18Xf4r//egKv/vd72L4Avpv6FXasXYIrx9wZdR3pCD/8P3z/HXb99gyuuPsbVKtZD++/+zpOb9Uajh7ED1O+xvix12DN3hDG3fYvoVm+6NbbcNuzr6BtVQNXXH610K6fd/sjePO6oULDH6IvdjovNHR0HHgBJr30MJrVa4arb3kQl5/fAWf3HIiw48fAoRfjhX8/hoZN22P+vPl4eHQvfP77ZuFG0vXZ7oMRTMFXn7yJnt3aIyfbh2WrNuLGy4bgz43bcdutD+LiYY1wZs/RMB26VKTZg+tXnfEEIlpZPPjMU7j+ssGomVodtj8F0APIyZiP8lVa4EBGGVx/7UhMeHgcNCQgZAH3jLsOkyZ9iDAqYd78OVi9fDquvPJaOCk1sGzDasz+5F1cOfIahPyMEsxDk25gJttJRO2WvbBiwXu4rFM7TPl9LUKBBJStXg8fvfE0unfuKry/TJ7yDR69cSxWbE1DhTqtMOPLN1Cndm2sT9uPzdv3wty9DkPOuwQ//Dwff8z8Avc/MEFolkVMAQOICJeayRg24ny88cw/oRmJyMzejXMHDUPjFl1wzaUDceGgi7Gf8QB8ftz10D146KYrkI0gssMRXHPJEHw9Yw0+/uxtDOnZDmkhGz/Pnou6lfahS89rUa5qI8yf9hVq1qqGW++4HpVadkWr6ikYdemV8Jepg6mfvYnTO3fG3rCOP+b8jLGXDMPWvftx31MvoFPLSjhv0KXCBeXIa2/BnbdejXYtWsISblrpg5VuYf3o3mcwvv/kVTRKrYGt2cn423U34/UXHkLNsmWQZgFPvfgiGlXcifMuuB9WQkV8+u0kDGjXCo/e/TDWhk38/fZ+aN32YuHJ6PQOfTFl8itIrVJXmPOYvpDwIuRPrIacPZ+heuUzsSNUCRNffwYjLhyCzXsz8d0PU3DBwLNQtWZLTJz0Ni4Z0hsZET9+mzsDo/92GTbsdnDOoHPw9YdvYevWDWjUqCkYQsIWB3J1PPrcc7h79OXIyIjgiedfxEN33Yy6lWtgj9h1o3tVA4auoXz1hnjzlQno3783bCRizaZ1uOOqS/DdL/PhQzms3rga77/5Tzz84DPC1W1K1dpYu3gebr/hRpSr2xxPPXo//LAQoYtbpOPOB5/AAw/cjYdvHonn35kBw6RXJHUpBBQCpxoCivCfai2u6nsKIJDnjUPGRDV01x5a+r4O+AOImBHY9APvM6DpdMNJjyJ+mHY2QF/1On+n60FdRMVkoBz30mA5ZTH7pyWY9/FY3Pavb2Eb1JQHRaAmgwTaNKFrGsI6jy4mIOhkCJ/nJPV+EdzKD9s0YRhlkeg/gIwQTQ3of55eCMlQI/DxYKtNd4V++HSTXs+FtpQkkC4/fdWbYdHML9CtUX1sD2jQzaAbbIxiiXBpaUeDPUU1+AweZvF7EnQ92z0oKSKi8txANBKZeE+HHSyDBPMAwhZTSYTfT2EkE6bFo9DBaNAlC7Zlwu83xCfTYeqBYBDhML0V0ae4BtOkv38mywhcdOYYDTREP/ZIwmkdu2Pm54+jZf0OyAkD6UIgcP2pOI4l3FoKbyviwIEb2VW0G809GI1Y80FEFKaLUYMBFmj3zYOa9JPvRmIl9sK1ofB6yHIwXUbEZXmi7huF4CNCuYoSJiQkICeUA4PuVMN0RgqRvkbf9LYb58HnsxEJ6QgYySJ9286G4fPBFBGOw9BFBNUkOJYpIgkbwu++CAfl2pNTgU//+9HwzOxv0oNMbncToYF5mNsVliKRCOj5RQhp0Qi7AX8iMrPSkRB0AAa10n1wDBsJPLNiA5GkAJycEL1xQmf7WQEEfGGERXRiRtWNwIk4CKSegZwlz6NK3a7CJt+K2MInv+GjjT9dydJExg/LshEI6jAZaExaxrP/CoJvCref/oAfkQgDe0XjDvgDMOmWVNfhY54UwkQQO6bBVFxB0L3YPm79BDbR6Mcisi/DabEpaeqkG2JcsjkCgSBMjlMRmpguZS3hJlf+HYSDkIgEXbJuOU+BCVdVUSFwQiCgCP8J0UyqkAqBI0OABM0wfLAskmx+uoTCTyJDW39Buiz3Ow/BGiSRZq6AkOtaj24wnSD0RAfbN+3AiA71MW39Lte1IE8J0Lc9/eaLg7TRYEsk0SSStFunQ3VBut3IsgHHj5AvE0IVSmIqYmgZMIR5jkuoBfERcgZ9n5PYutFDq9Rtgl7dO+HbSW9jn8HAYsFcAsiya4IMuSY78hIkksIC/c+DkUplxFSXBDFdkVuUEwkCRpLMgF8sNwUnujxh0C2d/uCBiEnf8m5MJk3j4UuW0SVuIsaxCCYkmO5BhJ+Ykg/OXrQMU1+6EQ+//g18FvkqhTMNjm255QNJpy3kBRlQzWHQNJJjFs824PPRBtytXEQILSTvlGTy3DCKnQWTZDSKBoNNcRdAwCMJpysUUHggCaW/eN0wBJHkp23yM9oGtjguDcNPW3WIMnI7gfWiYMCIyaLZmC9Js+GDwWjDJs9VuACLbqFros+4f+su1qad25ay7UQJowRYCA2M0su02Wa6Bh8jtgqMRUoIsw4UVomLScGI/vDdf4xTIEKlMQaFnhSNShvGjQ89ib+f2xwN2/dBFgK5Diw5bkRAWMGlOZai8SjYJ6QwItrDrR/rIDqE6Ad5BFsIhXT/yb7J/iG6V34U3BLPsV15CSFCyIxMFzAjbp8OcPyS5DOGhHjAzZflEFg5pvDSI4oi44YJAUSR/iObUdXbCoETDwFF+E+8NlMlVggUGwFBUmMuVzvqkigSN1NnZFdTRBG1BLtxo+W65JXPGdBRBqtXbEdq7Rx8NOlt3DbmJqSbru29rlOTbcBkdFtNh25bCFjU5UZgaokigqah8Tv9wrsRNnmwOKyTNNFfOIM+8T1Xi0kmKqIEk1+TxPAeo8FGCb9JdbHmwGdSm63RR4+w//degihpsg7uHdZXpwcYH8OJRQWT6EvUuFLPyiBlOTo1+cyf2mlqTBk1lbsQrjbfpZUuRi6dYtrRqL1C6+q6Q3Sjs8rLxZFXSkoyVq5eg6WL/8BFgwZgTzgEvwiURS29FBooLLnkzs0zSmjJ5Wl+Iw62ij2N3BzyouzSvMktlyiHeFUGNiIDDIj6uVG9SCw9xDRX405tvMdNukjN1SrzPd1JEBFlKSCI9zXGRWAdXa9JQruthUVbCi9KwqrdU1qPMBYFMEqUo1F2o7Xy/iV3AwTRj2Kr69ypcQOTQaPJioOIznZnxGNX0+2abskdDAOaRQHTEWZVrU/rg68nvwvN3oSz+wzA2q1bkJ3FfukSe+LIOtFcjJ8Cx2hfZBHcVGXkWNbZ72kXj9f7KK5GdEfJymdcivyiBF/Wzyu0ivvRRqZgLP8Wcughw9yNihw1IhOdyBUvFOH3DEr1VSFwSiCgCP8p0cyqkqc6AvkTfkEjo0s/XWLShaMF3TbEIUKIeKgukXGfIoFLAOwgdP9Ocdvx+aGb9J8fFkSIZJXmOo5GsxISfmpzLZhagusxBGHx3RCEhqQoAofESbNc7T71ysIShwSRPsRJyDWYhkt0XVInVNCw+BudTpr07hM1ETmI8JPwuWY9rtDCf2LvIWru42ryJXl3iR3LbcPvWILwk6BqGnc6yBtJJqPmMFHyLcm+hypHNaxR8ynx/MG9j/m7r9OkxkJKkh+0mDGdsCtQCJIsRYioMEGiFkP4tVzCHxUEokJHHod0hQD+fZCeWRB87myQnEdcABy2hUyHP0mJxjUyOZiX6i6zFIJPAqCHPITfL8pPzLiP4gIcijJRERnCk0s0v4PwieKVn4AqSxgtm5fw0yRNkHArSURytml2JITGoBuETg8LEIT5DW3l2ZdtCpgWTJuCSEVo2IugEUKODTCAs04vN1ZUgBQcmQJiDOEXAp8cRczR7WNu35aCWJ4w5mr8Kc+5lWZgrvwuV4ByhVP3y8GhsqS5k0zH3YjiTlJeK+aF1+IBflcwpeAc2+dP9blR1V8hcKogoAj/qdLSqp4KgUIRkMTC1WpG9cIxb0hbkKhtfJRdCBJOEhm1sXfNNUicyS1I/IQRRJS4uHb4LqF3iXdU+ZxLVvK4TZ6xgyBS4sFYgiS1lZIQyTIyO5c05V6C2Lpl82rEvY/wtjDRAIUUlpNkS9rOy90DWQaPZj9K76RYEQu1t9gx3O2gR2X+hzRVribcU//cughGeGh9o4nEQuZqp3nT3cVx/5B185DTmEIcXDZiSFxI6qM25iLNXHuh6NsFY31UB6QElQe3wUO+gu4LT1W8aJokaLkg3MJYKbfFhB8jcdBdClmym0Xb300hNw33qeiul5eHHyw5erAoGNOjikFMe+cVx+0z3hMCxyJflaZCQCFwfCOgCP/x3T6qdAqBExiBEiJ7ByHkJfzHimh5BJ9o3l4x5GBdrPtAvIS/wMbOJbQFmWIUjnXR+UvBKV7CH9U6F6ChLs1O68qFhUdpjW2v/AUtb19ySX7ROJZmzfPyLlBwPD6Kp0qhEFAIlAICivCXAugqS4WAQkAhoBBQCCgEFAIKAYVASSGgCH9JIa3yUQgoBBQCCgGFgEJAIaAQUAiUAgKK8JcC6CpLhYBCQCGgEFAIKAQUAgoBhUBJIaAIf0khrfJRCCgEFAIKAYWAQkAhoBBQCJQCAorwlwLoKkuFgEJAIaAQUAgoBBQCCgGFQEkhoAh/SSGt8lEIKAQUAgoBhYBCQCGgEFAIlAICivCXAugqS4WAQkAhoBBQCCgEFAIKAYVASSGgCH9JIa3yUQgoBBQCCgGFgEJAIaAQUAiUAgKK8JcC6CpLhYBCQCGgEFAIKAQUAgoBhUBJIaAIf0khrfJRCCgEFAIKAYWAQkAhoBBQCJQCAorwlwLoKkuFgEJAIaAQUAgoBBQCCgGFQEkhoAh/SSGt8lEIKAQUAgoBhYBCQCGgEFAIlAICivCXAugqS4WAQkAhoBBQCCgEFAIKAYVASSGgCH9JIa3yUQgoBBQCCgGFgEJAIaAQUAiUAgKK8JcC6CpLhYBCQCGgEFAIKAQUAgoBhUBJIaAIf0khrfJRCCgEFAIKAYWAQkAhoBBQCJQCAorwlwLoKkuFgEJAIaAQUAgoBBQCCgGFQEkhoAh/SSGt8lEIKAQUAgoBhYBCQCGgEFAIlAICivCXAugqS4WAQkAhoBBQCCgEFAIKAYVASSGgCH9JIa3yUQgoBBQCCgGFgEJAIaAQUAiUAgKK8JcC6CpLhYBCQCGgEFAIKAQUAgoBhUBJIaAIf0khrfJRCCgEFAIKAYWAQkAhoBBQCJQCAorwFwC6ruuFNodt26XQXCpLhYBCQCGgEFAIKAQUAgoBhUDxEFCEXxH+4vUY9bRCQCGgEFAIKAQUAgoBhcAJhcBJRfipldc07ag0QFHpOI5zVPJRiSgEFAIKAYWAQuBURUCu2MdyRdUdwC6UGrg7+hrXdc1BbFmK4gOnatudDPUml7Ms62SoSpF1OGkIfyAQQHJyMooyxSkSkegDRQ1wRfjjRVI9pxBQCCgEFAIKAcGlQd5N8u3wDzjQHfGHe8Nxvx56SRNbG9AKMad1PKa40ecc6CJf8V70vqPxt7x03Dx16LYDTbPgQBP/vFdRnKC47SuqfCylnOIW6BR93jRNpKennxKk/6Qh/NWqVUMkEimxLqsIf4lBrTJSCCgEFAIKgZMAAUn4Td2BpTswbMDnAFaU/OqODlPTXf4vyDAJPP+RnNvQo58CCg+Bz3smqqnnW4LQ27DETxoMIWW4afMrtf7Mw9R18Te/Gw7FA1MIIyK3AncFeCP2ZqwgEhU+onmyOgHLgA4HET0i8mB91VW6CJDLZWVlCf54sp/NPGkIf/Xq1REOh0us5yjCX2JQq4wUAgoBhYBC4KRBwBFklxp0n60J4m3qpM8kwA5M3YYGDbrtF6Q7YtgwEIEu2LcUAKJgkDBrNMcQKvzoj3aUqFOLr8GImvMwH/dydwmEOKDp0DUDtu2yf8N2oFMucDQ4mlfL7+5GuP8KuvIn/BQhWAMWz2ezrBYsZiKEkpOmUU/YioRCIWEZQi3/yX6d1ITfMAywMX0+Hwoi6Ie7TacI/8k+NFT9FAIKAYWAQuBoIiCJvtBsOwYcPQEhE9B8hqDrus8HMycMPWDAtCII6hQIQtC1EEUA5GQBiYnlEMq2kZiYBJpjQA8JEu3YPvAIn6llQtctBG0NftOCbloI+A3YpgWfoSEnnA3d78AIJiDT1GH5AjAtG7puw4EftuaHpflZKJi2DtchX34a/cI0/PJ5l9HLHQsNJhK1CHxOCLYTgWO4aRwuDylO20jO4uUuMt+SyL84ZRVimW2Lf9JMu6gysl7xPCPrz2f5Lzs7G36/H3v37s19v6h0iluX4+X5k5rws6PQtl8OqNhGZMNzV+BwDmyUFOFnmUsqr+OlU8pynMp1P97aQpXn2CAQzyJ1bHJWqSoESh4Bl/ADhm3A8iWjZpsz0Ll9Z2Ss2IDdu3fCNIBA2EStSkEkBnRsyQ7gy1kLUNG3A3AC6HRGH/h9ZYSwsG/vflCpV7FyIsJmJgxUwOZNG7Fu0+/QtANoXa4cTqtXFdm+LKQY3DHQQIMa27ZgJQXgDxmY+esibAkYyKKGX6exjR+2LwE1Ol2DvVojMnGXP5Dw5/L7gux8vBr+PFMdavgF6YeBoJ2DA6u+BXZMA+wslClXLpejHOvW8BJ+klv+XbZsWUF2yZWO1vnHo1UPmthQ6y6EOgAVKlQoNOnMzEzB58gbEhMTkZCQcIgAwDrLQ7pUBjMPmvOQJ6alpSnCf7Qa71inU5BJTzAYRE5OjpgY+L1x48ZYtmyZ6EQk+uwUbPTCSDXvcTDwVcQt2QAAIABJREFUOe4WSOlTfhbmHYidj+9xULEzyt0GfrJcUiApCB8ppDAN1kH+zTIxDdajoIEq7xV3IMtyskwsN3E6HKFD4iYmu6hXI690XVif4HOsb6wwxjpLLA6nTMe6H6r0Ty0E2Ac5ztgvvQoFaqbYf3nJeSM/rRGf4+8co177Udn/5QJVHI2TTI/5Fuc9QWyi8xU/5VzH+smxyPlAlskrmMvvHK98Vo3NU2scFKe2rvGNhpCehKHX3oxn7r0Fz159Db7+7BM0rVEddTO3o0/zRijnqwBn0EXo96//oWzmcsAJ4qwzL0SFKj4sXfYbVq1cieycbPTo3g1t27aDz5eM3Tty8MFHb0PHbgxoXBs1U4MIJ9qomVoR4bCFKjXqYGfaPvQdcA6+/fRTzPxkKtbpfmQYJOUabNpzJ9VE7bOfxS6nrduPNZ4N1OFwjIJcwS/OHWhmJnQtCM0wYFIbLWrFecCEZuTAsQPumQFw54DpG0iwM6H/9R4y1r6KBC0HVatWFWNfjik5Z8j5wKvlJlfwchU+K88txrvGy/lg69atoskqVap0EK+Q45x5cdzHO475niTbLAv/Ztnl+3Idp2MVEnOpXS+M9zCd7du3586LxEpeXq2/nEOpqd+/f7/Is3Llygcpe/mb3C1gWfg9IyNDcDC+R264Z8+e407oKc64iufZk1rDz07FjktJrl27dmjRogX69OmDzz77DEuWLMGGDRvEolaU7T87CNOSn3LRk7/JhTI/wOU7UiiQA1sO8ngaSRJnpiU7upcIFDbYvVti8eQlhRhJrKWAEu/A9+Yhy038k5Lc7dd4Cb+cICSZknWUQs/h7MrEW3/1nEIgXgSodeIY2blz5yGEn3MPF57du3eLhTm/cSoFAzlPePPl4si5SWq44i2TXNTzS7OwNFi+WrVqYd26dWIBrF+/PtauXSu+c3FkXblA8p9XkJCLNz/lIn8480689VPPnbgICAMXcUBWg2UkY9iY2zDhvmtw08BumDtjITpWCqJXAtC3dlUEtSrYdc6F6PPqVASy11D9hD49LsO2XQvQo1d7bNm6GV999RWaNW2Ozp26IrVqNWxcnYN33n0HQd8edKiUgNbtG6B6/TqAk4PqderC8iVg6859aNu2PWwzC49dcxs2mH4cCCSIMwS079+b0gi1z34Oe+xW7npFexyeK9BzAMeG7fBZDUE7AylaBiwnGRk+H0KmAc1JhqYZ0IxMQfSZnmOT7DMdHxLtLASWvoeMNa8gqGcgNTU1l/Bz/LRt21YoJDt27IiffvpJNLQk/xyHJKdyvMn5RCoK4tkRl+9Iws/5SQoZksfINbc4u49Mg++RG8k5QJZHrvmcJ71KjaLWcD6/bdu2gwg/02QenIvOP/98vPPOO2I+4kVNPQk/86BwIBUW/Bw8eDC+++478axUYB44cCB3PlOE/wSbU/LT8EvCTy3+E088gVmzZmHGjBno27ev6Jzvv/++GDzxSLIjRowQg+3PP/8Uizjz+/rrrwVKUsrOT5smtdHDhw8Xgsc333wjBnCbNm2EpMtF9fvvvy9QkmbnZYe9+OKLxfvffvut6KT8fciQIaI+LJcUBvgsy8a/K1asKMortfRyEWZ95WDMr8ytW7fGjh07UKZMGaEB4ATEwSS1d1LrEM+ifu6554q8+D4HHElQUQOdmHIwf/LJJxg0aJB4jwIDt/dGjRqFDz74IDeNk/1U/Qk2DE+54l544YVCeUCi/Ntvv4m5Yd++fahcqTK2bN0iFAxctLjASi8Qu3btyu2/XAy5eEn7Ufbznj17YubMmaLvz5s3L1do2LJli1BacN7guFyzZg3q1Kkj8uXF8dq9e3f88ccfYieTeTLvM888E/Pnzxe7mRQiOP5q1Kgh8uTcsHDhQvHJd/g700wIJmDlqpVYunSpWCwpBDA/juNWrVqJNH755ZfceeT000/HOeecI8rx3HPPCQFBXQqBWASEB86oxxzLn4yho2/B3+8fi5vOH4RVP/2EtmVM9E0MoH+VWsipUBVpF12Lvg+9heTQOgA+9O81Ept3zEOHTk2RlZWJGdNnoEHDBqherSaqVK6K/XsSBeFP9O9F91oV0KBpVSRXKo/KlVKQlp6BtVt2okKVGmjUqAmqppbHy+MfwdqQD/t8flFUDRb2pTRErbOfxx67hViXdY0efvaiXtV02HYYm3dXRpaRghoVstCnTQR705LR6IxK+Gn2XqxZfgBVqpYRY79e/WrYsG4b6jWshDWr98J0aiLBDsG3eCKyN7yBgJaO1NQqucIzx+e4cePw5JNP4r777sODDz6YS/hvuOEG/PXXX/j9999zd9s4lrt16yb4A5UKUjiQmMfusEutO+8XRPj5zuWXXy6E/J9//llwDnIBcorNmzejbt262LRpE8hnuD5z3lu9erXgUNddd514/vPPP0eVKlXE3EPizfmK5JrvknuRl7zxxhtCe9+oUSORHuc9zp0rVqzIVYywvCynFBikhp8c55VXXkGHDh3w1ltv4YUXXhDzEfMm4ed3em307lASJ86T0oSbafJZvkM+pQj/CTZXcaFi43kvSfhJMnv06CE6Zf/+/fGf//xHdIaVK1fmmsUUpcG+6aabxILHTjN06FAxSKXE+tJLLxWIFhd55s9BRC0gL3ZGaZvWq1cvPP300wdJst7EpMkAB9PGjRuF1H/FFVegfPnyglhwgDRr1kwMnpo1a4pOzH9cwDkh0C6N5IBkgeXmpPHaa6+JQVTQdj9/p4ahc+fOmD59uniOA0YOKg5ekhZOUJxsCrtI3OfOnSsEHF4c7KwHJ5PCrltvvVVMJF27dhWC2WmnnSYmNX7KiYGkiM+oSyFQWggMGzYMX375pSDaHNNc5MqWKYu69eqKuYKLHIk1xyfHE79zPHCB4XjigseFVC5E7PdcMDlncEHj+xx/nKtItikcdOnSRYx7ps8FkQSdaV1yySV47LHHhP0qxwj/njhxIlq2bCnyp6KBGkUuwJyLKAhkZmTi8y8+B4V8jnWmzTmDhIMKDSpJRo4cKeaPVatWuUKLZeOKkVfgjjvuyN0d5Rz41FNPifwmTJiAyZMnl1aTqHyPYwSEv3vhOUdDyAjgkhvvx033jMGd19+FhZPeQpdKIVxcuxq6agHsqVcbmVfdjf7XPY5y+1YJwt/vrMsF4a9Y2YcGDRrghyk/iPFWp2591K/fEHu2B/DuuxORFCDhL4fmp9VHoGwKmjWtiy07diKsB7Fhy074fQHs378TW3/5E2tCOvbS/I4eexwH+1LqodaAZ7DHbut6Cwpuw/DuybiyRwVxwPeqR5dhu10P1VMOoFvbCPZu2YSB556JNRu24LvJi9CjZ0esXbcEDRs0R8XyFeAL2pg2bS0WrElF0LagL3oT2ZvfRgAHUNVD+Lkmjx49WgjX7du3x7/+9S/RklzLr7/+eiFgc10mjyFJ5Vp+wQUXYNq0afjhhx8OcU5CfnL33XcLxSDf57wjSXBBhJ+8onnz5liwYAFq166NAQMGCOUi55OpU6eK+YEKRs5LU6ZMEdyDlhKcsy666CIhjHDO4LzIOUbe57zI+YfrN3/jzgzLX6VyFfQ8q6eYD6k4YTpeMyW+F0v4yWv4foXyFbBg4QKMHTtWvMM5lNyE+MQS/gceeACco8iZpJJQEf7jeKIorGhcECmByq0dSWQl4WdnoiT40EMPoVOnTqLjcrF7++23xeLotYsriARz0fvwww/F4ONCysMu1LZxkaSkK/OOLafcsueizIHBRZGLMgkCBx8XfEr0QrtQQJRgPscJgOSWHZnSNckFCQAvdnRK4SQDHPgk/iwPtW6sG+tLgYPvsLzcpi8sP9679957xQTDQUthihMNSf7y5csFcSlXrhyeeeYZMYAKu66++mphQjVmzBhBbIgVpXySpMIuCjiU4i+99FJBZkiAmBcnI05Kzz//POrVq4c5c+acoL1WFftkQIALG4kw+yQFUtqBcl7gosPxToLN3zkHcRw3bNhQLFZS28Z5iAskLyosOM+QkHOckYSXSSmDbdu3iZ08LljU9N14441CK88xTs29XMBIwPkeNfwc97fddpsQCFg+atw5H1CTxh07Luj9+vXDgf0H8Nnnn+WaPVKZ8PHHH4v5ke9R0KCwLk2WWBeaHVCBcsstt+QqWSZNmiR2K1nn8ePHC6FeXQqBWARoNMNAW/yX7Q+g2zW3oduYsdiduR/z3v8QmPszKv01B7e0qI0uI0dibpOuOHv47SiXsUbY8A/sPwor1/0I6Jli7Vy/gYd99yA5pTy6dumNjP1J+PDDt1HG2InutSoiqXIAZsCHxs2b4kB2JlLKVsKadRsQCkVQrkIy1k+dj3U5Gvb6DOGik2Y9B5Lros7ZzyHNbgXdF0LXXiloWOEAKlkO9mRYeGfyLkR81dCsNlC9+n40qVsT9Wsk4edfNyKlbBCmHcKOXRsAuzzq16uPA5k78NuiNGw+UBNBuvz5/W3kbHkbAScDVVNTD1r3uc6Rq3C9lkSXv3H9nz17thAIOI9wHHLnmwoCasgpaPN3uXsud/CplON6TQWb18SvMJMezgF8n2OY8wg5B9/l3EYhgOSfXIP5kxtwDqJCgcq9lJQUQbpZZmnGTAUC50NyLa7f3CGUZtXkKhQAqL2noMN6yHrz/fw0/JxDubPK3YX169cLnkAu5NXwc4fBez6S8xUFHj4n01eE/wSdn9gxSPgpeXqJrCT8bGQSbEql7Lw//vij0MTxHweE14a/INLNRY4SKAcVF3Rpr0rS+cUXXxQYsEEOvGuuuUbk9frrrwsNPbXTUsvOTy6s+V1yW46LNUk3tfPU1HMB5sCipo+TA4k+teccBJT4zzrrLFE/CgLc1aAZDAcbBwgHrrQDLChPDioOVA4a4sP0OKhJJogjCX88ZJvP0RyJ2kIKHJdddpnQ2HOwFXaxvtRgNm3aVBAPSvHvvfeemBxYHxILkgySnngPLJ2g3VsV+zhGQNqrSi8XclzJg2Fe+3Z+5+/SNI5zCceSFMClqZw8p+I9yCsX89idSK/dLp8noee8EDsm5HtSAUHFBRdhWX4pVEuovaZyzINloqBOQYHzKYWOZ599VrzP+1zMaYJEUsI5pjBHBsdxc6qilQACFvuToyHsC6DZdbeg1Q03I9sHJIY1rHj7U+x94ymMqx1A71bNsWHAcJx33bPwpa8QXno6thuCv1ZPQ926VVGjZg38+ddStGvbBjv37EBq5fpYsyIDS/6aj0TfdvSpVhm+ZGB1RhqatGyHsmXKo0b1GlixciVsS0ftOpXw68QPsTXHxr6EBIQ0PxiBNyO5Fur0exFpTjNYSIfhy4Zt61ENOuBEysFwLAT0vXCMvTC0ZMAqD8sOwdEicBCCzaBaSHGj9fJsCwDTCSKB5wEXvonwttdgOGGkplY9yBEHxxl3/bmT7zUVlodOOQ94D/nK36V5rXe+KawpCyL8ct7g/CDdVUoOwk9yGM4vLCfLwk95poff5Zwl5yv+LecZ6diAc410YsJPqXCVfEieKWBd8rPhlxxPmjvLOUwSfv5NLsSy8mK63KmgslMqSfm7IvwlMNiPRRbsVJQ0ZWN6Sbv00sNOQOmTRJZbSbIjaJrrpquow6S8Lzu+7MTSNl7azxckLHgXae9glQdd+F5Bh3i9dvck33IhlgOLeUtvPdLESA4oedhPlstr0+cVjGLbRHr3kQOKhF8O5ljiUFR7ynrFHjguLH+ZpiQNkiTJw9K0Nab2oaBdlaLKpO4rBI4WApIMS09g0kON95wKx4xcHLkoyQXNewbGa2Inx7O3jJKoexd2udjntwBKbZ5cwOUcIwUR+bucR7xlknkxXblY8zmv5w353as48M5JSgg/Wj3sZEzH1fBn+Q00u/4OtBh7K0J+HQETmPLUK0iZMRl31E1B64wt8I++EYNvfxUQXnp0NGtwDoLJOUhKiaB8+XIIJibC8GvYvnMj0nblwAxXxZKlc2E4m9CvWlVUq1IOO6okoUxyFdSvW1/snlGTTNeeNRN1zP3iM6z3m0j3JcNEAizbRrhcQ9To+zR2OS3F3y55lYfuNXHg2PWy78AKux6sfD4/IiLwpwZ/gG4uDeTYJiIR12uVbgCWk41ErtdLJiG86T/QzUykVknNnQ/kGinnizzO4cYTCgYDuR69+CzXZanF9nrJKUyZJ3sTTfR4URPu9aolFZlyvuAz3lhG8lnTZL1ct+fSHJFcSx74lSRcOk2R3hClgoDpS2+A0tsQ301K4hkj1w0n5xCvSY884Cw9CUllh0yTeNEKgZ/cgaASQs6NkgN552WaV0onBMqG/wSaZwoi/Gx4NqQk995P+Z07bI7D6HeFXwUJBEUJCjLVwt6PvecVHLy7AF5S4NXsyTy8xL6o+hRGuOVEcyRpxPNuYc/E1rWgZ2M1nkear3pfIVAcBGLHnLc/xt4rSCEQb36x7x/Nvh8758TOlQWV0ftefnNSvHVTz506CPgsEmYNmUE/Gl5wFZpfcDXChoaEiIM5H32DeoEMNLayUDNzL2r07Ytb7noUgchaQbK7dbgaGZkHcPoZjWBaJnbu3oVNGzeJSLnt2rfHzz8twcpVs1AxeAAdKpVD7xatsSvZh0iOiVXLV0LTdTRp0hiWqSNr20b8tuwPrEoCwloCYAfE/fSEmmjc70Gk2w1g2XS567rXzVVaCbeb2bDCrrceTXfj//Jdx6Ji0A/dCCBbOyC887iKMz9004CuZWD/nImI7JqMRCcbNavXyPXCJYm6dIObtw7rcGxH5EOrX68w7V0npTIwnnlGnifkQX/+k+NdKiG9QodXySgVCfRERA9EUtDg+5KIy91DWU4vIZe9XO5iSpflkYgJy7Tds0023aC69aRgIusjXZh6uYu3zhTmqLXn89ItZ6ziwytwkPBzF0Md2j3B5p5Ywi87hNRoswPkabtdn7eurwBdDNKiQ2bn+ZEvaNEtapAVRfhjF87YJpCDXz6nCH8eQkeT+JxgXV8V9zhAIHYsehdhuZAWNT/EU43jnfDHUwf1jEKA2n2uvhFdQ7avEsxgKr1dQnMMwA5DSwzDRx1c2IJphZGMMAxrN3THgmHXRjjswLZMoX0PJATFIXJ+N3wk3z5oxn4k6lkIZh9ADdsHX0IiIuGI8LbDHf2cnGwE/UHYAQ3bGQjLHxR+8m24vuOz9RRYwQaAlgLHjkA33PI6Nr3buUSXfvZtMwnQWFCXiZOMM34X3W9Sw2+DZ+wc90eWy/YBRg4COVuQ4OyBblswovE3vGPb3cVjPhQeBJuJmv+6UXsLIvzFXQclP/IScknaeU9q8/O4ixsrxD1q6PImlkVq5OU8KHf6vAqP2DmS7eDuJtDVuIu7ZdlRt56u+25vDCApDHnJfqxSQs67XnNE+Xzs3CnLw3cU4T/B5qT8CH/+VcgvPLZ7WNbt1N5IeQWkUMDB2uJCVtzBWdz043m+IBJyPJRNlv9oEKWisDie6ltUWdV9hYBCQCFwIiPAVZhBqlzSyG8ukc3vsunGk1ptBrqCJSLs5v8c2bYf0COCYxuwoCMsbOkZ4TYvTG5eBNzcdBxDpM9Du2QAUXp/zCBmfUSdhcui/K58yigeK5qfHLNCR6MFF9BKh5Ft/lzMTahk6ykDoPLM4sluinhSBN46MsIv/IRFO+yhHS2WDB4tAhoPyTxaeRV3NMZTtuKmeTjPS0HsWONwrOt7rMt/ONiqdxQCR4LAsR4zR1K2eN8talzGU8cjTaOo9+Oty4n3nCR87m77kV4UDLyXLrYMoqa6jhtF173yJ9M8Vutq+WmkI47alviV299EeQ+9NE1IPaV0uWWiaZF7eXiTlseb4unPbj2jklx+9aT0dQyv2HFNws/dBHoBVIT/GAJ/tJKWhD/WD38+Q8Yz8GWndfUN7uV+ykbPs6HLSymeDh1PveJZTOJJ50ieURp+F70jbYuj1SeOpC3VuwqBkw2BIx2XR4qHGtdHimBR70v2eowInoeI8sDviXMVVdajIyQVD4+YMhHPXHwPRyNfmIZfluxw0i1erfg0bf/J+eh96GQf8yedhl8uEvkvFq5UKaxy8jXNyetgPF3OAyX52X4Vv0sd/Ea8C1m8zx1ueQqSZo91vgWV17UHtA7C/FgPQGn3F2+dD6eM8aZ9uO2o3lMIlDQChZ0lOtKyHMl4keM5njIUlY/Xbji/9Ip6n+8UNX/Fk0Y8dVHPnPgI5PWVGDV+1PTHoUlTqV0u4c+lTcIuSQpqeQJbPP35eKind1zy4C7PK8gDv6UGcQlkfFIRfkpqxb4OklTz3pbupo4F4Wcu8QyMYtelmC8cTxp+loWY07WqdMcZz4JZzCrn+3i8bcEy0ouA1AgUtZgfjbKpNBQCxysC7P/Sn7Yk2kdrTMQ7JiU2Ml+v+9/jFTdVLoVA8RCQ2vWS0XjHVzb3/MXRvUqnnjTpoetVRfiPbmses9SkSc9hEf4CSiUDQhSX8HsXqsIWv+IuaMcCvPzKJ0/s55dfrPYsP22aTFOaQxVFAHifz7INOehkEI+893ia/1C7QfleYbjEq+2Lty2YJ/0JS8J/LNpEpakQOFEQiJfw5zcOixqb8Y7JeAi/Ny851xQ3/cNtk6LqebjpqvcUAgqBo4OAtOEvKhjo0cmtdFM5qTT83ihqRworyScDQ3i3rpmml8ByMidBZnRLGXCCnzxL4A2SVRB5PtIyHun7+ZFxlpv1oY/a/K7k5GQw8NXvv/9+ULAyuf19xx13iMihn3/+eW6QMLnIMt0zzjgDy5cvF1F7pVBAsi8D+3gxZ/6GEUQkHAIM9+CV36BrMNdtF02uqHHPb/GWeTKNohb3ou5LHPgc60/C793uj/f9I20v9b5C4HhCwEv4paJABtrjPemej+OU86l3/vSOT2+d5JxQ3HoWpOGXhDs2OGJRioh45o2iyijr6K1/Ue+o+woBhUDJIqAIf8nifcS5xe+l5+CsCtMSF0X4Jcnr1q0bhgwZglWrVgki2K9fP1x11VVRH7P0p5v/AZzjgSTGLnpctBmdjv/ooiq/RbFjx45CuGG9FixYcAjpv/nmm7Fs2TIRwe/dd9/NTYM2cgycMWrUKCFI8f25c+eKEOK8JOGX4cRlS5mWD63atEdGdg6ysg4gbcdmaI4lyvDEE09g4sSJWLly5SF9iPjWqlVLCB2M1ue9pBmCdzcilnTkV3emyWjNkvB7BYEj7sQqAYXACYZAfoSf45th7OU45jx6xRVX5Ar/clxxXD7zzDMiQjovubN3zTXX5MZMKWhMShLvHb8FEX45x7MMmzZtEvNNvHOvfO5ItPQUNKpVq4aKFSuK6qxYsaLQVj6SvE6w7qOKqxA4LhBQhP+4aIb4CxEP4ecCI6PusoFpmiEPazCnWIIXS/iZx2mnnSYWJmqw5YLWtWtXEamOi8n555+PBg0aCO34Rx99hKVLl+LMLmeifIXy+N///ndQheJddOJHofhPxtaZmPA3arFJynlqPfYiWa5fv36+CxffveWWW8QBGP6bMGFCrsBD/KpXry4WfykwzJ8/HzNmzMgl/PJAbB42OspWrop6zdtj2559KJ/iw/LfZsNnRcSi/eyzz2LHjh2iLfguw2k3adwE+/bvw5gxY0DhhO149913C5dbs2fPxuDBgzFw4EDRF1hHXrFtwXpcfPHF6Nu3LxYtWoQXX3xRPMM+xLbmTlLsTk/x0VdvKARObATyI/ycI9esWYMRI0bgrbfeEkL3+vXrD9kp5Xi68MIL8fXXX4u5mGOqQ4cO4JwQK/QTJaZTt25doYyYN28ebr31VjzyyCNiDHNXUipW8rPhZ1633367mAs4X3CXkYGYckI5QhnAdzlXlytXDhdddBHGjRuHp556SsxfFEo4D8QG84mn5by7w126dBHl7tSpk1grKOikp6cLYWDJkiViTl24cGHunBRP+uoZhYBC4MgRUIT/yDEs0RTiIfz16tUTmngSPS4uH374Ifbs2VNgOWMJPwmsNN1hB5FEsXPnzmJBY5r33XcfGjZsKBa3G264QRwCYYjn8ePHg5pvr2BxPBJ+lrt9+/ZiYf3kk08OKq8EioSfQg3NcmIvtgPrmR/hZ9pc5IYNGyYWdD7DBZC7BN5dEO+Wvg0ddRs3g5lcCWu2bkfDWpWwbcUSIDsTXbucKRbxsmXLYubMmUKguvbaa8UiSi0aiQR3GSi8tGrVCpdeeimoPeSzbdq0Ed6AJLGIbQsu7meffbZow1mzZuHJJ5/MFQqYnjQdK2iHoEQ7v8pMIVBKCBRE+P/880+xk0fCX7t2bWzevDm3hN4xw7ngiy++wGOPPYbnnnsONWvWFAI2x2bsRaGAcwY/KbxzbJO8e02J+E5+hJ/zCwWErVu3irlt6tSp6Nmzp0iPO7PNmjUT895tt92Gu+66C1u2bBFzCIUBmmeyTIczX3uVAtwJpjBDwYU7hBRU5FpBYYPl4jpyNM+hlVK3UNkqBE4oBBThP6GayzUHIZksyIafWhSSVGpZpCeYn3/++RA7dG+1Ywl/QZBQ40TiyIWHZaAGeOfOnYJobty4UWhuMjIysGvXrmh47FKLnHFIFQqyY+XvctH12qpLgYV4U0tf0CUJPJ8pylbWm77U8HvTdTQ/ytVqCCMpGWboANI2rYXftlG/Xj2xMBPn66+/HtOnTxcC1nXXXYdXXnlFYM/Fs127drk7ORzY/I3tI+uXn3af+ZNQML1KlSoJoiA1fGxftqdXeDvBhosqrkLgqCCQH+Gn9pwmfZdcfAkmvTdJkNrFixcL7brXXIXvXnDBBfjuu++E1p67rS1atBAKgPwI/0FzguMUeLbK69ZXzj0k182bNxf5c9eSc0Bqaqog/CT1XBNocsP5gQoEni/iXE5Bhe/yX0GEvyhBgGXgvCYVTeXLlxdCBPGwTAuGz8g9/0UMpBKiqHnzqDSgSkQhoBAQ456KTHVo9wTpDEURfk6CysQuAAAgAElEQVT2tCulJoVkj+SfB0//+c9/HqJ5kj/ES/g54UuPPnzXS3ZJEpkOFxYvgT5eYC1oUZHk1rslHVvmghY6ucDx+fziGMSm4yX8/O7dOmfcw1DYREq5asgMR2CZWQgYbph1RvwjrrqhoWLFCmK3hu9Sg7Z163bx3RQ7CT4R1E8e8OViSy0h2+PQOrhuxmQ5pP2vl9xTwFCE/3jpwaocpYlAfoSfArF0WMAxyDEqQ9bHEn6Sa96nYoDvcExSe1+U+UxsOt7xmR/hZ/qco2V55K6ATEea9slnmJ6c16X5YUE4x0P4+QznH9ZRKlOkAMR78nBzQUqW0mxjlbdC4GRHQBH+E6yFiyL81BzRbpsTOr3LcPuWkzxtNGO9R0iSGy/hl1DJid9LormwFHRo93iAuCDCL81qCiP88ZS/qMUwNg25+OueTRBB7h0djub6/eX/+V2UUfjtcV12un/xb10ERxeRu8VP/N/B/oJ13dU2ulc0aqEniIi8JYgB/9MBmyHFHSA5pQwys1wvPepSCJzKCORH+GPN3GLHiRSivUK1JNhe4h4Prt605XfvrmJhO5iFpZ/fXH6khL+gNCUe8r4UQtT8Ek8PUM8oBI4cAUX4jxzDEk2hKMLPw1g8IEYvMbTHpJkHD97Si4wk5LHkluQzHg11YYS/REE4jMwKI/ze5I5k8Ymb9OfulNAVKkl4NLJflJc7bnhkQecdRAm/2Np3BLmPsnvxDN8VP0lCn0vm3VppMDzV4/syVHn0jSjj9y7S4rtt5xL+aLjmQlA/xmHjD6O91SsKgaOJwJEQfknyixIQCivvyUj4ZX2PZM49mm2s0lIInOwIKMJ/grVwUYSf1eF2KjX9NMmgjSZdOVKLX5D5Cg/okvTHexVHKxQrJMSbx9F+rrBFxUvUj2TxiYfwCy0XdFSuWh0NmjSDTQ3+QaScNdcFg9eEpp8afKnCl4Q9yvUZOdlVxnuEAK+GX4um4UFTk/fdT6/JgLetAj4Ds36eCSucBY27DU7e84e0jYjgzF/zi0boDSR2OK3KNA9292prrqkTYiJHHyR2ODpsneV290bcZ6Wwc3A5xHt5EdNdXNSmxuE01kn7jjTH85rixc4bcrcwlsjGEn3ej9V25wccn+F8L/P2pkv7fK/9/+Fq+IvTYEXNb/nV05t+UfeLUxb1rEJAIVB8BBThLz5mpfpGPIRfEjmSeGnL6dXg52e+kh/xK6iiivDnj0xRC6J8i8Y6uuFDxLKh6QZoTHPwFdX4a64QJtpLEHuSX2nO4woCgs8KU6AoY80l9G6KmkiDRkA02HE/3Rvui7Htrjm2+5vjwNDcf3yOv8t+FVtWnWRapGy6RkNihyKavvjq7lgc1hWtjyT4zMWOcnebhIhlFQJJHmO3RJ01OOJdKTDobpVzMcwrjyhdDOG3hX1VtNxMR0kAh9V8J8tLXjIvSXhJEv5YHDmvHw+E32uuVBShL+r+ydJXVD0UAoeLQLw87HA4GMukCP/htkwpvRcv4Y8tXmEdSXqMyU8QiKea8RLdeNI6FZ4hztxxCUXo/YfENE4yLLT+kshT85dH9CVhJS91v3PnIHool1F8dZ/wx00JwU3CcZXemmu3r0vhQZ4RcGzYliU0jDxQLKhy9JwG3yHZMHyu5lyHH3AM6BoJv4OsSAhBHw8DmLB1DX5/EGbEyj20KONESCFUCqbeA4xSu+nAikYbBnx6ENB8sGxXUHE0VzDRRTk1PgldY2klphYc3YFma9Bs4qGBZyZoGqXptsBPczTYFgUn1xuK+8+B7ZjQtSBMW0cosgtJiRVz3SB6bZBPhf6q6lh6CMhDrt4SyH5a0oS/IBRYHjoHkGfECjqILE1KizqoXHpoq5wVAqWLAL1qxZ6HLIhfxSsceGukCH/ptm+xcz9cwl9YRorwF7sZjugFSfjzC7pTVMI8jM2FVcZHiH1eaMLFpYEacMeXCN0fQCjjAPyJiYLsU9NPosuLQgBJMtkvST8M14SgdauWWLZsKbJzsgEnQqffwqUg/fXTzSv9bJNa0zzJ1hNga0F6Bhe/GUE/zOxMGFYIjk9H7dp1MfyCC0WZX3vtNeG2T5afnk7oIox50rSM3xnf4NNPPxW+xylAOFYE0H3o1KUn/IFEzP51jjjMrDthYQ5FEx9B0H0+IdBYVgS2FUZSwIecUBYuvfgypKXtw5QfpsFvpMBGNmwnJM43UEzQNT80J8kNOOZQEHA9KHXu1B2zZv8OPbAHd955uwicxnorwl9UL1X3jxYCh0v4pcnQkZgoxlsHmpDSta90X1wQQVEa/ngRVc+dqgjQcxfXRirBuDbKAKGxeFDYp1kfPfHxYqDPwi4GSGW6ivCfYD2rJAi/IUhUfvbY+YOlNPzF60SHS/ilZo/EmH6svW75ZAnyCD9gaTrqNm+PvZlhHNi6FucMvxx2cgrSMzKQnZ6JgF9HTlYmIqEwIjkhbN6yGUPOG4qZM2agbauW2LhuFRb/Ph8ws4FIDvyGDy+99JIg49OmTRPk3rI1NG7XERXrNcXmjZtRtUI5+P06lsyfg+xdOwGfLdzCMvgPXRMy+NDQoUNRp04dEUOAEYJ5zuSss84SUTkZBO2hhx4Sgcree+89REIh0JpI8yegx4CBmDxtGhJSymHIBSOwfMFMVK5ZD2kZEezZsw99+/bHgX27sfT3WVj22xwkwoLfAZo0boaE5CQsW7YSvXteiHVr18DwBZDgKw9/IIK0vTtQuUJ1EZiI0VOzstPx26J5OH/oJZg993ds3vYbepzVUfhNp0DCCMosW1FuDIvXK9TTCoFDESgu4efzXoG0IMLvddsp1AMF7DIyLSoZ2NflOTAhGNt5bn2lb3/+Jucmfufv9BDH973xTA5yRxw9o8AyyEBi8jyZdC/MNEh8pJJAmlRJH/8SI74nPc7JMvKTCgbpnlQoOaLRyllnvsP0j2cPc2pcnDoIkJhLRSADmcpdM/Z/CgBcK+V4pXAgCT+dtMhL9muOWfZvjgG6CyZn8BL+klAGlGbLaYZhxFjqlmZxDi/v0iT8UgjItcgWttse+/HDq9Ip99aREn5q2jlwCyP8Quut6cgJlEXFqnVxYOsq1G/TGWVSq6JyahX8OnMGzurVB0bIxOSvv0SHdu0xZ/av6NilI2bN+gVdO3bEooXzoNkhWJEQfLTtt22xcHIhF9o8WvTYGtr07gOrTGXYpo7Nq1agW+cOmDf9R6Rt2ADNsNCgUX30799fkHxGfSa5pzcp7hQwMjBdxzIYEL1LMW1GAH355ZdFADcKIrZjIKFMOVw+5lr8umAh5s6dhx7nDMXs7z7BwPMvweTJ36H/gAFISEjEunWrYeYcwNKFc5FoW0jQHURMQ5RVNwI4rXl//LF4ITp37gS/Xglpaeth+G1UKl9H1I3k4JdZ0xCx09C9ax/MmDkbYWcb/H5H1JmEhhMovyvCf8oN3RKvcHEIv1zoqe2j8FwYkadDB6ZNLWFhz/EZxvuQ8zzHJ8kDY4FIBQTHDINs8dm2bduKyL0k0d27dxflYNBAjpXYAIB8n84leL9p06YicCPH1pdffolBgwYJ4Z/3GcyM0cB//PHH3N03lkcE9LJo8ue6hKZSYfXq1cIrnYyALs0PZbwE/k0BhESpSZMmImghg1gqM6MS79oqw3wQ4NjiWOE4kAHz+BiVZlwjlyxZImLjyDgeHGfs0wyex08+w0+OawoIjGpN9+yMycQ+rwj/CdbtjiXhp4GDcPOYq+2hapUHFnVhNmHpPPhpC3MQ4RM+ahaiNPzF60SHS/iZCxcuqZXiIhWLvdTwOzwMrGvo1KsfEpLLYsaU71CxWh1UrFwV9erVh21bWLFiGdIPpKFd2zZYuXIVgoEAmjZujOnTpiElMQFnduqIr7/8VJjzaI4bvCt3W54HY9k3dAMtzuiISnXqYdO6TQjaGmqkpmLuzz8hJ/0AKGOnVq0sAoYxKNxPP/2Eq666SkxIv/32Gzp06CC0d4zwyyjRb7/9tpi0LrroIrz22uvYtXOX6JOmpqPP2QMwecoUNGncGM1P64D5s2YgoUx5NGnaFPNm/4omDRshff9+7E/fix1bNsKgcKLZcCyfEH5q1KiNpo1Ow4qVK2BGbLRs0QZL/1qCWjVroExyeaHhT02tisSkIOYtnItGDRuhQoWKmLfgZ9jYJxqZ4+/RRx/Ffffdd5DWsHg9QD2tEIgPgXgIv5wDSIBJzkmyizrUx7mDO24kv9QqFnRJAkHCwO8U2nfv3i3GqxQUvIS/W7duYozwmZEjRwqy8ccff+D0008XkbxppkeSMmvWLEFA+vbtK7zIrV+/Xmg2R48eLaL+kqxMnjwZgwcPFsEjKWhzfFKYoGaT6V566aXiHZKflJQUQYSkEPD555+LuYWEhySJwgT/NWrUSKTBeYYKhkmTJgmCdbJrO+Prbeqp0kYglvBzbHHXefeu3YiYEVQoXwEZmRnYsGGDELol4efaKecKjn2OCY5VfnJXgGM8lvCXdl2Pdf5Kw18Awgfb8OvClpuHIaFZ4ginTbeRjuEeepR+YnI9oCgNf3E77uES/ngO6XgJP+U3EU7LMKBRaIMDy7QF8d60aTOyshlUC7DpLYiHXYVnHgp8uhAIbIsRMw3YZjhXw+eGAwMMIRTarv08/fOYQDAhAY5pw44wPQeGrlEeQDiUA8PnmhrIbX5ORFyc+bfcYvduzQttYNTdp225vnWaN2+J5SuWw6GNj6gTD9/6RHl4FkHYLTPiMwVT3YFjm2ISFNv7PFps+EX9HQov1BD63XdZXhGyzLZE3UmCRB6sVyQCX4AubXNyCT/LXNAZiuL2BfW8QqAwBOIl/HJOIakmOZdXQUSW44tkgrb327ZtK7AINBWgBpxkmjuLvEgcpL0+05eEn9+p1Z89e7Yg+CTz1MozfaZD7f8vv/yCzp07Cy0+06hdu7aYjz766CNhKketPncD586dKwQMKjfuvPNOd7cvEsE//vEPQdxJ2nv06CGEA169e/cWQgYjzJPkc/eQ96lMoKBAIejqq68WWtOJEycKwkSt6F9//aXIvhqCxw0CsYSfO3HNmjUTpJ3jjn2fY4H9mYSfv3HccXxJ5xfSnE2urxxnnBMoHCgb/uOmqeMryLHU8LPj6LYGg+TeCMAKBBG2HfhsB4bjHoT0BwxYNrec8mz849Xwy4Nk8dX05H3qcAl/PPhJwu+G48rzJpnrxccTaEuSAfczap4V9QJEkk3SLAQ+Lc99pyT8FB/EbY3k3oBjU/tPcu2GDKPnIbrFFL8zXICnvxRGRrz2xzQT5qRFsyFSdh/zEYdqDxYyc+MV5HaZqFch5u9xgJTrepO/k+DTSw/L5wkV4AoNjhAUXJMpuvj09nXXk0/s5T07IYSImEeKuh+bnoyxJn933Z0Wb0wUN8+i6sT8T3ibyOJBWOpPx0P4WUhpXkOCS203SYH8Pb9KkByQGK9Zs6bQ53iT5gQ0fWEeNMUTh+mj84iX8PNZauZJKkhUSKhJTKh9bNiwoSDp6enpQvNIEt66dWuh3acgwfK2adNGkPo///xTCAULFy4UQgHNeoYPHy6ixdMMh3nTDIgCAYUREhkSeQoWNWvWFJ/EjeVgvtJUb9myZbj//vuFsEGNJ4UDZcpT6l1cFcCDQCzhl2OYQnGFChXE2JBOLvjJPs6+LjX8FODlJQ/20nY/Pw3/yb6rpTT8BQwtr4afWlPHSEDHIReg47CrsHJPBmb9OB1lzExsXfgT7D2bYFg5gsTlkhGPD/SCRi+1pjyEwsk4Hk31yTwLHC7hP4QUCleaB1MwSfLEYI4evM4ln4480KfnEnF61nHb0mWT0ic903UcknaZvtvgJPzCQ47NbXDGEZARe6NskDsEhwQSY1qHHgIvasJh/uKKBthyn5dpSWHEdSnKHYz8LpafAouom0WTHDcNloaHmgmREc1H5BYNcmbIg4nieXoBcphRgd2yKHJd1P1D2jYaVDl3jBVK+A8NTsb3iptnbBli31eEv+RnpVgPapIASNt0WaJcUzvu0kUP6hU2z/IZEoKiTH/kYVbO3SQXJA7eA66xhJ/pybR5Tx4OlueOvIdkSdS5OyB3C9ydNSc36rusI99l/tRy8lm+I3cFZfrCzXEodFB6kvRz10OWm+cbuAbxfe7UxausKvmWVzmeighIws+6k7zLcc0+T1JPUzr2eY4DL+FnH5djSR56l7vofJbpKhv+E7BHxaPhZ8NS0+P1xFAYuZKLiguHjTAM9LniBtQbNhZpwbLwW1kImDp++r9/Y+vXb8KvZwsSRbtKTqQDBw4UdpXUuEyfPh1du3YVHk14EIvXokWL0KlTJ6Ed+vXXX3HGGWeIbV9qZ07F60gIv9TkCR4sSHn+OlexW0OTGxigt3/bCcPwJyKclSNMXgL+ALKzc4TdPn3dc7E1/H7khLJFECsrYiMCLq6JgMUUhE4fus8vFsqsjHRoOv3fuz7+Bf3me6YFf4B+900k+BOQmZWBQMCfG8lZ2stKDNj3qIFgX+XCzvvU7Lvp+F2irmkuCaBHDxEky4bPZ8C0TWRnZ8GirX5iAiLCm0cidBmwLHrMJGJqMHzchbDofwpmKAzNnwwTBnyw4IMJywwjMTEJjuUgJxKBYfhFXsGEIDIz012zKPr0j/rpt2wLPiMAWIYoWzDRQU52SNSVu2ChnAh03T1U6PMFEQ6HEPBzdywEIhvO0eH3JUAXv0WE2VNyShKsiGtPbFskTn74dL/YOckJZwkBzrQMJCe7ZUpKrADbyREuSYUtp1MG0EII+uk9CTAjQDCQCB+1neGwKIej8xA03acmibJoSEBCoo2srIhr/2wy/gD7FYS3Jb/fh+zMbJjc7dB90Awbus+CY7NsCSIt0yRehhuzQdeV15OjOKkVpOE/eM4+ihnGJFWUcoZ9leOW2kdJ3I9daVTKCoGTGwGebZPmohxT5HHykmf2pEBNwi+99EjNvpfnce3hWs1P8jRl0nMC9p2iCD8naKkpYfXy8+RyiCYvar4gf7ccHb2vuB61ht2K3QllYeohJEQczH7taWz95jUkOq7vV3Y8knp2PGpO2CGpiZk6daroXNxeZf6001y3bp3YmmWHZCek/RkPc52K1+EQfkHgo4RKLvbEu6AtafG8A4QdHWVTayIjbSvCAZI8HQnBALIysxAwdDj0rx/0I5SdAyPgh2PoiGTl4KwePfDrvFmwwyFx+FUE39L86NDlTOzbtxfLl/4pRAn2tz59+gmhjwfg6HHnv//9r9gr0Hlw2HaDYrFPStd40lvHuHHjRJ3o237KlCniGZabgbpIosMh9+yA8KoRDqFf37745aef3X0GXRe2vU888QQ0n4GQSZMzCgkk4XmHmbkbMeCcoZg7fyF2bd8Ev2bD0A3kWD4Mv3QktqxfjfkL5sAJJguBgWUOMzaBYSAhEEQklA3HJpmOCEGjft3a6NHjLPy1dAXCIaBSuVrYuH4LNmxeBjDwGJmyY8BnBAVp5vmIZs2bY/ny5UhKSkBW9l5YjAFgp0AzchBMNpCZzt0J1hswwyaSE5ORmZmNbt16IpQTwprV67DvwB6GIgCQCE034fOTdPPgdASOloUG9Ztg/do9yM7KQcBHEygTCQkpyEjPQmIwAZYDmCajFGcgQDxzfCIWgU9PAXS6aE1BTk42AgGfcIXKT5/PjwPp+5AQCAhhxOdLxP6MvdB9JnJyTDGOb7/9eiSnJAhXqtKGVAqjp+LYPtp1Lm3CX1R9vKZEyjymKLTUfYVAwQhIxZZUiglzVo8LXKngkx6oXOWYGzdGEv1Yws/5Q3r94XvKhv8E64FFEX5Wh9pzNi617NSuv/7664V6FDlEW6QH0P+Sq9Bo8BhkBJKR5QeS7BC+f/kJrJn6P/hyMlClUmWRJl2hffPNN+KgFe02GZyIB7fojaVdu3ZCQp0zZ47wt877tMukTSjtOeWBqxOsCY64uIdD+Jmp9IVNAsyLpLigLXmX8OswUioisVoN7Fj5F9r1H4jatRuId5f/9RfatGyBfXt2Y+WKZahbqw7mLpiHQYMGY+qUKTizc2csXbYYm1YtE64tbfr09QVx+hmdsGz5MqTv30ffObm7SPTIQc8XDzzwgNg+ZPvTiwa3INkf2f70xMF/9A4yfvx4cTCPfYB/f/bZZ8JOl0LDww//Q9j2fv/998LOl647n3rqKVx2yQjQ+8bAgQOwbv16DBpwDnbvTcOC3xYiuWwZ/Ln4T/Tr1xcfffChsBUWxBM+dO12FpavWIXdu7ZBt8Oue1FfIrr27ofp301G3YZN0LZ7XxFbYPCQ/2fvPcAru6qz4feU29R7HUnTe/X0sWfscTe4G2xjioEvEDoBA3n8hZI8/AkJJoQQ/EFCCIZgMMSAsR0bd3t6r5qmGWmKRl2jLt12yv+869wj3ZGlkaZ6ND7HCF3de84+e6+9z513rb3W+94hbe/cswtXL12OuhNHcWjvDuhWFJptiHOUk52Hzo4I5s+9Gtlp5TjV0ofcnCBqju+RsS9fciOaWk6h6vAhFBQWYFxJGXZu34GMrDRcddVsHDmyH/UN3TDMNhSOy0IskoH2U+2YNKUcxYUl2LhhA0qLx6G0pBQtzc0y7/5QAIrmQ01NHaZPn4zqY/swe9YcvPTyS1B0UojehPVr1mPJwhsRi0Rwqr0BoUA6cnLyoSsqDMtGJBZHIA2SV11RNg2FRXlYt3YrIrE23HTje2SuyJ4yfepkLF+2DM89+4zQLU4cX4ENGzegsLgCNccO4Zprl6Km5hiaW+owfmIeOjpbJAebhZp05DnHXqrEeX9NSAOXO+B3nbuR0vMujDW8VjwLXPkW4HenmzaXXNOWPHJ3523wczfSc8jddDoSbh3AlWzNd00OP4E+QYJLh0aBoyeeeKKfB3nwJCcDfouJuppP0h3iKQ7VU0xV4WfEMN4Dq7cDZiwMn0+TyKvrMbpcyO6Cc1kdXDYId4Fywblc5snS8Ffywhs8tnMF/O51zNVzJbjdtod88G0dfbYPgXEliJ+sRfnCRSgtLUdOdjbefGMNVq++TsDhK6+8hCWLl+C1V17C9Suvxoa1G3DNimXYvG0DUjQNVpRquxYsW8Vtd96Fl19+GfEw07FI0crCVgUf/ehHZY2RCYPrjwCfQJ0Fckz34pcMtxXpiDIXkeuTLBoU8uJacRk76AD89V8/KhF/Mu984KEPyDr+za9/g/fdey/WrF2Lu+65E0//z9P4y098AmnpaXhr7Vocrj4iYLti/HhU7t7Tb3JG+BcsWIr2rm4cqToAH8j+YyOvuByrb7kNLz3/J0DzY+biq7Fu/Xrc/8D9WLNuraSyRPp6JP2ptqYKqhmTHBldAQIBv+xc3HLTA9i3o0k4/DOzg9iy/XlxXiaNX4a6ulpomoqTdXWYOnWa7KhEIn1Q1CjCsS5kZ5TJTsmKlSuwe9desWVfpAclRYWSVsNoe1Z2lqQfcXesrKICoVAG1q/fidvvuAWbNq/Bnbc/iF89+StUTNLR3ETVxQbMnHITjlYfQ0FxCmIRBWXjyuS57+7tg2FYCGWoOHy4CiuW3YCCghz8+cU3UFSSidzsYmzeshnxeAQTKsplnrq7O9DbF8a9d9+JX//6SWRlF6ClrRFZ2SkoLi5DONKBQ4d3IRhy2I54uKxLXrT3wnyjjQXAf2FG6rXiWcCzwOB/z4cD/Gf8d/8MZvQA/xhbY6OJ8BNwcaEwv4s5YYy4ffKTn+xXbRsMDk8D/CzKtJmXrcAg3z4zFEhzaNsivsTiSOYymwROicNtLzmqx/eS8z+TlRndqBB/j+SRjrHpGVV3zxXws3F3O4/R/WT1yKGcCkBDWcVEpGRm4fC+PdCyc5Gani289aR8ObC/Ena4C1OmTMK+fQeQlZWJ7Jw8nDhSLcW6s+bOwvbNm2BF406uuWlh4dIVwmsd7uuBKhK41GmwMWP6DBw6eFBYMRg9YE4hazb4w6gx2TtcgRvWePCLh1FhMmXw9Q033CDrkwq7S5YsQ0F+gUT9SeVHur26+jrcesut8vpIdZXsLDH6XXP0KJYuX44NG9bLuAiWN6xb378Vqmg6FixciuaWFtTVHk/UIwDBUDqWLFuBV199CVOnTkZOQTHWb1yPadOnIpSaij17diMllAJdU9HZ0S4cRjqLmE0busZ0Fx0rlq9GS1M3WlvakZYagKpHcfToMVSUTUVvOIxTp1oxcdIk6JqGo9VHUVExTtSMCe6LSspQW9uA4uJC+H0BtLU3IBqjQ+AUPRbllcMydNmpSE/PQG+4HX3RDuTmkI2kDqGUEFqaTyE1NR0rr1mI119fg3CkE8uWrEZDfTOamusxfvwk9PaEEzSKdNg0zJo9HW1traitrUdOThays3Oxb98uBIKOKir7RraUlpYmNJKu0TaF2726phrTps9G66lWSU0isD9ZdwKG6TiDiqrgfe+7T2p0WFzpAf5RfRWMeJIH+Ec0kXeCZ4ErzgKDcdFod0xHwlMe4B9jS2W0gD8ZjJMCjUJG7jbRmQB/sjn6vUsR3AI0IVoh9HH4188E+F0wf7Ye6hibjnPq7vkA/tHesN8JsyiV5nDOc9fGsIGi4nFoa2+TwtuQRrpLG5FIDD6fnwnzktfP3HMy+DCnnVF8IdQHEExJQygtDc0NjVBZxJqgrLQNs58dxC3cdKXuuQYIJt0cffbNsuyEQqYi4NktSOK1QsPJgmTYUEkhRK7/hMiY1AKAhaKGMA3xPxbzOitTEcae5IOfcbx1dfWAMAs5zCEca05OHto6yF4QlqJjTXj5WRhLTlKeZzoMQLSB0Heq0ISBiDyjKrJzctDT42gZxKIshjXg053of4L0yOmK7aRfcQ5MwxY2he6eHgQDAYfSVACzCZO1AjJW7kL4oKnBfh0BVeUcOClc/HHVjlmPEI9yXHQGfdRIE/u5DjfnL25yHlUB9cFgIMFY4tCP6lJb4ehtuJTfRfgAACAASURBVIdhxsXurL2gnoK7xcwdApcBgu3zddxwONm545esTzDSPzyjXcfv9vM8wP9uXwHe+N+NFvAA//nP+rsqpWcowD+4sMP9e3AOP4s9kwG98JWPAvAPN0Wj9U7Pf4rHRguXEvAznUPTWKBJTnqKazlKygTK3MUhaw2LXR3g6dBVOgd3ekwp/BXqzQTg74eFCapMAkW2JmSXwsV/OlWo+7dL18e/uVPgsFyqwhAkmDgBZB2nNJnztZ8xVDCp7Gr4nHtQGZrjSPyvH2O765pjFweCO1YawTaZZhzAz2tcMKWSwYfuDccrNEAO/JW+WAmF4QTtp9gDKkxG+6UNOgAO1afQfYp4lyP8RefBIVFiH+lMJBwT1QH5zv2d8SuqBdN02G5cOlXbSqYa5XkE4LRVQmMhwdBEJ0RE0xJ0qC4tqmgh0D0Sh8KWwmv+LUPkvTmWxHwNPKMstk44XP0MULQh+zswty4D2OBdPXcux8aTePn30gP8l/8ceT30LHChLXCxAiZehP9Cz9RFbu98IvyjBfwKo6kCZBx45wH+Czuplwzwk4OeoE5Ae4LInW8IcHRBqivo5ApvJYSoLBumUHvKChBn4bQvoX7A7wBaUWZOAPfhrDWQ+kXU6oJHglHniuQCZMJTcSTcdukcSN9JguPwbSZ6nLgdz01E953NCGcHgGq8coMB8Oww6TjnuM4PkbRjGdvRHkhw7jNtKaEv5jAPJa4zxTWiHZ1ov+NtUN3XsZcrWuaAd94v6JzH1/3aBs65Tj9ccTL21wX1g7UFnHueflATgQ4LmZScOXXGy3E47Tu6wuTld9t2BNME+ouaNk90f7MvjgG5U3Da/eTcQUdi7DK34rQlfz6wxk6/KnkMjtWTnabT/3bs4o5p4LwBJ2tgbpMU1JwRJG472GbJ/RrunLcP9Z14xw3GJD97fP02ooV3onPePT0LeBa4KBbwAP/5m/VdEeEnmKGcOTlc3agpKQEffPDB/hx+15RDRfgF8JgmcitmoGDutahta8WJHduhmR3IQAQaVIR7u4SfnNcPFkJxIrhOZNUt5B2ItCYEkIZQKj3/6R07LZwP4E/+IjjTzol7HlN4JNnFjMBWfQjYinDkC4UiGeF1B38y6K0I+48KNcGrbmk+Jw2GysqJiLdh2pIWEo3GnKivcMYb/Wk5LpWYSwfrrAFGtB0gyT5HyIcf9ENj+gmVAqLd8Om6pM7wPqQSjVlUfTYRZDTfAlTdLxPMiDjTVnQtlACXUaiqhWg0Ar+WIhz3isYxKggGUhCL9wm9JLnifQGyChnymaowlYXpRIpwySsKOfMdkMj3bIUKvwTI3AGRG0NTaR1eF4dF8Mt0FwtIT8sTTQPLjgtNpknef80F7TZMMyac+YYZQTxuIRgIJYrddTB9xkZUOO9NQ4OiULPARtyICU8/ufQFvyvxxK5EQNomUI9GDGSk56GvJyzAngW3gaAOw1DlHO5cMJXI5PxofoSCqYhG+2AZrkNgS92BCDAx4UvnTgi1FLhDwSZTxEb8zLbJz+8TbQEgDqgOvWk85tCQqroNw4hJH0U/QHd2PgyD80U9B86BIeOifemuKQo5oh1GCtsKAAppUblLwhoiP2LxXmicH9ZN+Lh+dMRjJjTVJ+lTquakMnFdcdfIiDuUxJapiz6EkyZFzQEag/MQljYUmxSj3PViKpchziy9Izfd63L6Jhkqws/+uVzcl1Nfvb54FvAscHlbgCQrHkvP5T1Hp/VupAi/W8jppDI4ANtVXhxcSDck4BfucOC2h/8KpXd+Gqd8Cpqa6pAZ68bmp/4LJ9a/hHSdnOSJVIeklADeh7Lu3DaaOHGiFGVygbF4mKDCBf7s08XyYMfCVJ4P4Jdc7EBAnClXdGOoMbv2nT5nPvYfOwGt7RTmrb4BvWEFtbUnpZi0+vAhtDWfxLKVy7H/wEGkp2UjJ68Isb4ekbCva2zCnq3rhJKS6SC870/+46fCxlNUVCyA/5WXX5LILotoyd7D4lvO//79+6VQt7CwEGvWrBWAZ9sqDAV4+DN/gQP7DuLA9r3ImTAeGQE/9lXuw9y587C3cg9mzJkPU9VQtXc3rJ5ToKyXzx/Exz/+cUQjMbz26nrkZpdDVXTs278b48vH4eixg0gJ5aB0XCH27a/EpAmzhVXmUNVOFBYVoLGxBX2RZkyYUI7W5l7EojYmVEzC/gN7UFCYh6zMPBytqUFWdgYmTpyDg4ePYFxpCVqb29DcchIzp09BfV0DYMXQ09uN9OwAOrubkZdTBFUJIhq1kZ1ZiGMnDiAvrxA+PYSenk6MKyuFGQcamo6jtHgijp+oQU9PB5YsvgY7dm5F6bhS5GTnonLfLuTnF0NTdJysP4rp06ejtbUNsVgYV69Yic1bNqKrqx2TJ83FidojiMTakZ9XiHhMha4DupqNppZqzJw1BTVHGpGTm42CwlLU1NSgu7tV0qfmzl6Mnt5OZKblYM/enXjv7bfjwMFKHKzaJQ7JuNJyHKneh0kT5oD+1eGqYxg/vgJHjx9CNNaD2dOvxpEjhxEzW1E2bjz6wj3ikOTllKH66EGMG1coThjrJUgZWlY2QahVp0ydgJqjh0WBefas2dhbuRMpKanIzszHybp6VJRPRG9PHI3NNZg8eRpys0vR2XVKHIS2tib0hjvl/QMHKlFSkou6k52w1S6AjpLfD7+ejtLiKejq6kF9wwksX7oK23dsQShFQ1HBJCEt8AVMlJeX4Uj1Qdx0463YvGkrOroa8cQvH0fMNPF/Pv5JZ09gFKrhl/I7xgP8l9La3r08C1zZFvAA/xib35EAf3L0PjlFYqh/zIbO4Wd0048bPvxXKLz7k2gN6ojrFgKmjs0/eQwtL/4nfNFeKVikoBaFtiio9aMf/UgoCcvLy4W7m6CPjCrsA88hxzfZOwb3aYyZ/4J093wBP2lNCfZHVrZU4c/Mg5maAdSewKwbb0GooEwisyzknjFzOnzRMHZs3YaysnKsW78Bd997N9546XmsXrUKO3btRntjLex4Dwwqxfr9+MUvf4mvf/3rorXQ0NCImTOmi8Iy2aD4M2PGDKFdpc4CGXY479/65rcQjTlRZs3vx2e/+iU88eSv0FF3Cl/55t/hl//9JO6+8x48/cenJTqcXVwE1ZeC1rqjaKjajYAdF2YcirvFohYqxs1CLBJCfm6BRMcP7q+EaUWwauV78NrrL0HzGSgrnYS09BxUHTmAiRPHIy83Hxs3vyYsPJV7jghIz8kuQH5ehkTeu7q60dsTEYYaMu00N7dh/PjxEoFvaqwXwLx82VI8/9xzWHXd1di05Q10dDbhmmtuwcZNa3D96ltQdbAW4UgrZsxYgN6eXrR3dCIjPUN2FyIRCx3tneIYccfjpVf+IM/F3DmLUFV1GB0dbSgbV47CwhKs3/gGJk0qQ0owB9t2bMX8BbOxY/sOFBbmIy93HI4dq0JXbwOuWbkCL77wMkKpCsqKluJkfSWKS/PQ1W4iNS0gBdYlJSXYsO4NTJ48FXW19cgryEZKMANHjx7G7e+9F7t3H0BdYzVuf88HUFfbgp27N6Awv0Ki422nulBRUYbJU8uxa/dW5OdMxIGqbegJ12LenGXYs+cAFi9ajIb6NkSiXSgsykcwkIr6+gZ5zufOmY+G+laJvmfnpMo58biNqqoDyM8vQPm4qdh/YD8mTZogCsUNDc0Svc/IyJQdG64n3r+jswMNDfWYPHkSqo/uxpwZq/HKG0+ivIJOp4r29m6MKxmP4uIirFn7BhYtXIHde3YiLV1Dfu4kaMgUKtHak4fFSbv99vei6mAddux+E3OvonPRi8OHa3DdddcJy9DIz9UF+RoYVSMe4B+VmbyTPAt4FhiFBTzAPwojXU6njBbwj6bPQwF+5vVauoqbPvA5FN/5SbQFA4gpfvgtE5v+4ztoffk/oMdMZGXlCn/6fffdJ0CQFIr8h5Ic6xTYIuhramqS14z0M7WAPOyD6whG088r7ZzzAfwu8w235cjFf6adEpZxWqFM5JSWo3l/JaYsWYH00nEoLCrCpk0bMWf2bEnx2fjmW5g1e5bw2V+3cim2vfUqFsybi7b2LrS1NqOrvVXYWrj2KOJGga2CggK89dZb+OAHPygUnIyiHj9+XAAz55zc+xRiohDbL37xS5gG8881+INBfPqrX8KfXvhfHKs8gs9+6St47Hvfw5f+6hH89Gf/iYKiInSGI8jOK0RfZysaq/chCIPZ8olqWh1LFq2GrmTAp/qhaFFU7tkvqSxLFt2AN9e8imCKgbzcYui+ABqbmjBr1kz0dEdQdWQvsrPJOV8iaS9MzwkGVXR2ksayEYUFJSgpLREhsu6eMDIzslBUnIfqmir0dEVw66234H+ffwGrV6/Gpi1rYNtx+Hy5aO+swvWrb8WuXVWw7D5MqJiK7u5edHR0IzMjE7F4GLqSi2PHa/C+ex9AV3cPXn/zT5g2fSLy84vw0ksvSnR9xvQFUBU/Nm1+Czn5AZQWTcH69WuxeNlcnKytRzweRW5OiQhmHazaCd1noanppDgQs6avxq69G5GdkwbVTkFGVgp6ensxa9YsbN+yGRXjx6Fy724UlxQgL7scnR29mH/VXNFMiMcN3Hzj+3DkcA12V26EpqQilMLIeZY47wWFWTh4aJ9QeJpWL3r6miQN6lRLJ+bPvwptp9rR1t6C8RMmIOBPRUd7B/p6w5g8eQp6egz0dimA2ofOnuPIymL6UwwlxWWSlnX06BGkpfuh+WLo7dSgajrS0lIQiUTR0NCAmTNmy1pqbW3GnLmzsadyI+bMXIY31jyHwuJsSTPq7OhEXl4BSktLsHnLJixZdB127dqOCZOKEPIXwK8XIBTyYev2txAIGVixYhW62nx49c3fQg00AYqTLkYHlZSzHuC/0r5xvfF4FvAsQAt4gH+MrYOLCfiFZFEBTE3BvBU3YtziGxBWNcQQhGrFsf/N59C0Zw0Cpom8rGyUlpZKJJegs6KiQgSCGOFn6g7/kWbaCRcY03v4jzf52ZO5+ceY6S9Yd88V8NN2zFF26Q/PlH7gcMZomL90hSi0btu8ASnp2fCnp2PevLkCoHds34Jodw/mLZiH/QcOoDi/ELk5WThQuQtGPIbZ8xZgy8aN8LH4l4nVAK666ipx5hi5p2IrlXC5c8PoKGtH6PBRXdkVXqNj8OKLL0pethRXKsAnv/BZ/OeP/xPTp05HRkEeNqzbgIzMTEyZPEWUoX3BkKj6woyiu61JaEMdwM9BqZg2dQ6CgXTEIjHUnqRqbAUOHjyA3NxCiYLvqdyBKZOnwR9MQXV1FcaPnyi0o0yF4W5UY0OrpKIwot7eTmc0LGszIz1NCnaLCkpx6HAVpk6dgrZTnairOyaq0SdOnJCi3t7esKQrTZo8Htu27oaBU5Kuk5VRgP0H92B8xQSh1GxsapAu+/QAyssrBMwfPLRfctqnTZ2KqqqDEhUnr77PF0RWVgEyM7Jx5MgBBFM0ZGcVSHpPWVkJ4lEbXT1tmDRxqjxzEydWYP+B3VA0C1fNXwoj7sPefXswc840KDYVeWswccJUNDc3ITXFh7q6EzDNiKT3zZy2UJRyc/Mz0dB4DJoaQlZmAbKzs1C5b7eAaNJsxqLA3LlzxeGJxsKYM3uOROTnzJ2JLVs2iLAY03GCwXQcPFiJyZMnIxoxRT159uw5oiFQV8ddoLk4Un0AJiKYMnU6Dh06jOKiYuRk5+Bw1UFougq/30ZrSzemTpkhNqNWQH5BIRobGoU2deKEydh/YC9KSvNl55DCZBai0gddC2Li+Omi89DS2oIpU2agvf0UOjtPYeL42WhuakU40o2S0mJx+njvjjYDJnoQiTUgbjqFw3/7t3+L73znO2dMlbtgXwKjbMiL8I/SUN5pngU8C4xoAQ/wj2iiy+uEiwn4yfNBZg+ys1iq7uRduzyNlHu2LLBkT1MtKbxj1D75cCn+Li+LXX69OVfAfy4jMROMKy4bDJF3dmamAHLBz6TiTIB5B0+rCYIah/dF6kUvaF6zggkTJopzyBqAZP53Z3xk9mfWvsOYw79cjhWHCYb1HyrS0jJkDJZJV4D89CwSZSEtqTBZfOzS8DhFpcJGo5j9jsNgZ2mAxyXB0iPMOnRQWNTih5Jom+8565ycOBZUMgYJOw/PNRJTxIrd/l5Ln9LSU9Db291vcyEKshKUnsmsPXJdgp3HZfhJUH661J/BYApiURbxsmLVGR8ddVElUEk56hTlKrajb8BiY9EeYDEyr5FxmXAonJyCZYdC1HnYSfHp6hmcxg5D1W16AVBETKyfTUfu547XZS2ivdnHxL2kCsRhE7JVFtIOOHCi9+D2y2UOSqJ9debPHZcsyH4aVGf87r0TdneZh9z3xY7u4bICDdAJWdKeoysg4096Htxn5FyevQtxjQf4L4QVvTY8C3gWoAU8wD/G1sHFBPwCtsg8QlaLBCWj8I7zx3J4vFVLgaEBUZNsGwQK3nG2FriUgD+5b4IPRdnJoascDGYEyBKfJXQXnLi6o7Z8IQ/XMRx+h2IwHaVzd17n/jDtgn1zFAAI6BxBOOdIfi08ngmQmAz8hhuRe05yW4PbFtKXfiG7fr59As0EX/8AVaRzLTUNyDjD3a/TjredP5ii0j3bBeO8nqJYIjPmfGjTQbdh0dlRHDXs5EO1Hcdd1U6np1RcDYAEa1bymhgq9Y73jBsGtCRCgIH7JDk40i8umtPHapFaVfo4wEzqri2X7nTkdTZobke+YMQz6CxxbFxTLug/7bm5oA7viN05fe4SbGeDr/JYes7Ojt7ZngU8C3iAf8ytgYsL+GkOh+tb/gGWDIwElSbp9ogabBVxCg8xzeJdTq95rovnnQL8LmgWjDgMb76dQF79Ed5B4PFcx+xeNxSofHubwwP+iwvE3Mix+xycBpsTfyTEs5J4/PsdjeQodLJ4mFxJ3lMC/0He09sA/1AWHohoSxRfItekFh2wE0ErAf+A8zPQDgF/8ty7n1BjYMi7Jfp4oZ9v2YUYRIl/9oD/fFfg269PFhk8kz0u/J1HbnEoHn5e5QH+kW3nneFZwLPA6RbwIvxjbEVcbMAvkUgWaDKtwrYkciic2wnRIxPkZmcygwf4z3XpnCvgH1xkfS71EG4bwwH+/mySxOD6o8jnOthB140O8A8WSnIaGQxALw6FogvIB29rJEewkyLUSQJmp6WdDCQiJaWfuMq7SUZJTv1xRpn84dtfcwdOuubsvrjns/ZAfmTPY1AkP3GPwfYbLlXrYjFpSdZOQv/NBfr9Vr3Au0hns1wHOyGDr70462x0PfQA/+js5J3lWcCzwMgW8AD/yDa6rM642ICfQUODjCp6GuKmDkuPQ9UjCBqAZgFRathQLOcd/Af6spqQc+jMuQJ+F+CTBYcMPUypupwYRc7BFO+CS842BWW4lJ4zmWrgHpKecpk/m2Ohj5fLwvRy+C+XmfD64Vlg7FvAA/xjbA5HAvzJhbNvK0wclIIzFC0no11k5Xnk738If04FXnj1ZezftwmBuIGOY0fgtztEidWnOQWBvAf75B4j52ePMYNfhO6eD+An2KfNXTGzC512cRGG+y5v0gP8gxeAB/hH/0h4gH/0tvLO9CzgWeDMFvAA/xhbISMBfg6HhYGkbmSeJ6nqkotrhwKI7raxYwobhpKGaz/6JbQHSmAqKWjvaURxVg7qNr+E5p3Pw2dR0l7BuHHjUF1dLYJIp06dwpQpU4QykID0XNJNxthUnHN3zwfwc65CoZBU27sFoB7oP+ep8C70LHBZW8AD/Jf19Hid8ywwpizgAf4xNV0OmwTVMwnkhzoI/nJzc0XxlJzjzz33nPBhU/n2bQwhiQaSAb8w8uipuOmz30DOwlvRHQsCaX4EjBhe/uE30bn7OQRhCugk53pdXZ3Qc95www144YUXxLmIxWL9bCpjzLyXpLvnCvjZOc4VHTlG+JN3Vi5Jx72beBbwLHBJLeAB/ktqbu9mngWuaAt4gH+MTe9IgJ9iWB/5yEf6020IDgnAH3vssX6AODginAz4mdIThw//52/+CUrpPHSG8qGlBhFuOYTf/83noXVUI6ioIhCUlpYm6rlM7aEYE8WIKGDU1tYmVvUiz0MvrnMF/JemaHWMPRBedz0LXMEW8AD/FTy53tA8C1xiC3iA/xIb/HxvNxzgd1NoqIx5yy234OmnnxZxI0b677nnHvz0pz8VhcqhjmTAbyomLArQhLJh+XJhaOmwomForNo9dRypehR2TEHAH5SdA1f5le1yB8EVrfFSeoabaXKo6NB1DXEjlsQdP/LKGMqBurAMIqRRcUSqXBEmRYS7RuavH8z+4zp859+/gT4li3S5fPxu+hjXnbfjMfIa8s4YWxbwAP/Ymi+vt54FLmcLeID/cp6dIfo2HOBnJJ+g54tf/KKk1Xzve98TAJSVlYWPf/zjEnX/2c9+NiQoSgb8FN4iU48laqI+kKCTNIA+i46ACc2kgqdICZ0WxR8K8I0x016i7lLIyg/d50c83ncWglBD75iMBKj7HS+KbbnCW8OOlHSrVKk1EI/HoKmapA/x3eRD1Fs1bRCnvAJd9yEei0BL4ocnQ+RgdyEWMxAIBESMSkSk+vngnQLX03nRCfh9jmqrq56b1BmuddfJpMPp7SpdomXs3eaSWMAD/JfEzN5NPAu8KyzgAf4xNs3DAX4X6EyaOAl33nUn9uzZg4MHD+Lqq6+WotrHH39cUnvcyGsyMBoA/A7gUvWExHxCuTNuWggaOgzNB5+hwFQMlvZKW7ZKQKYKd797jARChzL5uyk6a5sB+PwBxGK9Ek0fTQTdtRntNCyH/hCG9fuD6DPjCEYNRHQVSjIYfxuAVmEoOhTbQiglhO7ePvgVCq5R1dYpxGbKGL80WKSt9M+5Asv0Izs7Gz1dnbAtC4pKBic6jVwehPxcHwpUVUdOVj6amlug6QZg+RLU/45armWT/zXuFH1zbVlBZ9dBjTm/5UgouCo20tNDSE/PlFoS1+lNZqoaY4+3113PAqdZwOPh9xaEZwHPAhfKAh7gv1CWvETtjAT4WUj74IMP9kfyydPOAl+m9AwW1HFBf15eXn9klO9ZEpJNxGUT6qCarcBUfTBVOMJcEpVVYYoqrwUkhLnOB/SfyYRjO3KbrBxro6hgMg5XHUI03gvbjidA/8gLiDZgrQQj2SzadSPbrhP39hZULL92NfYcPQqjth73/uVfojduo3LfPsybMxs7d25HY0M9br75Jrz1+htIzczG0kWLUFN1CNOmTkM0ZuB3v34CPisOxTZlTT366KM4fPgwfve73zkOH4G5omJS+Tx0dXUi4E/DtClzsX3HWlx37U1oa+vArsr1SEkLIhAIor6+AdOmTcO+vdXIyNCwaMFq7Ni5HZpmYN68pdi46TVEY52iSkvl2GVLbkYkEkblvp1YOP9ahPts1NZXYt7cq1BXdxR6MIzbbn0PfvCDH8oadgvJR7amd4ZngcvfAl6E//KfI6+HngXGigU8wD9WZirRz5EAvzscUmYyuv/HP/5RgBpZekYC/G5edLJJFEZVLQ2WakBnjNbWEPb5ENM0aLYFvxWBnkjNcK9LBqIXyrxjegfATgL8io3crImorq5CONINGzFAcXZLRjoI9Fkz4c4T2ZHcYyiHyIKOsJaKnHHl6D1xFBMWLUNmXpFE6V9/9VWsWL4MAb+O5577E2bPmoVtW7dj9TXLsPmNN7Fq5TVYu34DLKMXuh0DLOfertiXK/jl0/2wLT+umrcCe/Zsx4xpCxH056Jy72aUlJSh9mQjDLsLt952l3T1+RefxPgJ5ag91oEVyxaiqy2InLxUtLc3ISO9ABs2vQzT6pUdAl/Ih/Hj5qCh6aSkP61Y9h7sq6xEzOjCooXLsHvPDjS1HgKUmDg/XCN0XltaWkYypfe5Z4ExYQEP8I+JafI66VlgTFjAA/xjYpoGOjlawD94WEOl2bggMT8/f1gaTebwK3YIGsKAHoK/YDrq1VR06+nQzTCyI7UIdtRCt+MSdSb/f7Ig13CFpm5u+Wgj9xfDibh0U58c4Qfys6eguvowwtEOAfs2hs5PH6p/TFvhDwF3Ms3qUHY0FR1lU+cCwRCqd23D7KWrkJVXjMzMTNQeP46CgjxEw71oaWmWnYNDR6qw8pql+PMzv8ecWbOQkpGFI/t2o7OlEbrKdCCqwDqHuw6PH69DSeEUcFuovaMOk8bPRWowH01NNcjMyEEwlIXKQ9sxYfwcdHeH0dS2A3NnL8Hxmjbk5KQhoOWjs6MJFRMK0N0ZR1NLDRpaTiIjIx3dfV1Yvvi9zATCzj1vYPKEq1CYPxH7Dm5AUWEJUtL8WLP+WaiSMgRQlIxUtFu3bvVy+S/d4vbudBEt4AH+i2hcr2nPAu8yC3iAf4xN+LkCfg5zOOXdgoKCYQGSrSiIqypSzTDC/nz4Fr8frWlT0KtlwI52IaVxF9IPv4BUs0dAIIH59ddfjxdffDFRmDmQ2+/2gfSddAxc+s7RTMGVBPgLsqfjiAD+dilGdQD/yEw4tJMb3XedKtd2QztWQHp2HkxFQ097C2wtBF8oDUsWL8axY0fRUF8P2CbS01IR7uuDYdkIBn2I93XDNk2EMjLR2dEOvwonL3+QUnNGRgZ6eiIYVzwdJ08egaJEoGspkpdvgzoROlQ1BZFYJ+bNvRY7duyCL6UJKtKlcNk0O5CaUozurk5ouoJQMB194Q6YZgyhlCDiZgy6mgXTikHRwgj6ctDbG4GqGfDpIfSFu6D6+mBbrBVQwP7QmTl58uSgJTXYtnRcBpyX0aw/7xzPAu+EBTzA/05Y3bunZ4Er0wIe4B9j83o+gH+ooTJFIycn54wRUUNVEbAiiPuzYCz5GGq1IijRXviDQcSaq1FY/b/IMDqlmPP+++/H+PHj8aMf/Qh33HGHRI43btyIBQsWoK+3Dy/++UXJ9SafigAAIABJREFU4eY5dEDI29/V1SWpGCw05uuhjisL8M/AEab0nAPgpx2GSr0abhm7RbqWZYL0S6qiwh8gQ1AcpsHdBTcP3wHAPJ81GUJ3yXJalTSib3dGBsA/vQGH2YcFyFLHK8W6Lo+Tw+iUmpKGcDgiOxpOn0gZFAdsP9P1Ew6PBkWxYCYKhB3/gu9RDc4EbCaViduYAOz8zb6O9BAPPsED+yNZzPv88rCAB/gvj3nweuFZ4EqwgAf4x9gsXgzAT3aV4XPkbYdlxdbQG8wDFj2MDn8RsuwudDbWIrXvJFLrNiNo9UmayVe+8hVhB9q5c6fkilOYiylDPT09mDVrFp555hlRAuY9CTqnT5+O119/HZ/5zGfw3e9+d1jH48oE/KfOKqXH5ZznXI2WicZiUS3ZeUyCXoeFySnMdkC9e7gA3uXdl89s1WHKSQL8VoJTZ4CViQ4BOXwcp2Awg5DbbjJP/gCFK/uiSb13slOR7NTYikbunjM+pYN3rt6uAXF6SpXjMIzoJfTf09OUGGNfkldQdz3AfwVNpjcUzwLvsAU8wP8OT8DZ3v6dAPyKYiCuBGD40pG28H1o18uQYXWjp7Uewa7jQOMu+BCRFB72j0CeuwazZ88Wca6GhgYsW7YMO3bskPzzEydOYM6cOeIEML2HgmCM9BPodXR0DGmSKxfwuyk9I68EAmU6VQSgLKBNBthDXU1bR+MxKAE/1KjDqqSoDqXl0NSpBPe6MOSo1GIwGYW3TwPjTPvx+wOwzLgkxbi7DSwK525RMi9+cp84f27RsXt/cTwk0s9dBe4O2LBU8vsLQae8b/Mzvk5yThIKEImknAHgTtvQLm5tg+O8SHkBVFWDZVqSSmbE41SXSGggcCfD0ShwD/aV7bh9ZnscF4/R1pyMPJveGZ4FRraAB/hHtpF3hmcBzwKjs4AH+Ednp8vmrAsN+Nkeo+0uoHn7QB3AZykadNVEOFSMmFIA9HXINf5YF3R0Q4GJuBGHoqoCqgiMgsGgAHlG9FnQ29vbK0CKwIzXuroAfD0Sd/+VAfidyHJB9hwcOVKFcKxF+OVtcs+P8hAhLNZVxOMjgk+JTOsBgIXUfd0wQYcsGfCTXnXgxpxpW6XIlYWSkhLU1jVAJwWrNcDDn5VbAN3nQ1tLExP7BVxXVFRg4cKF2LJlC5qbmwUoDzVf3OlpbGwUp885FMycMxd7K/cJ1z/7Yiiq0HfOmTML+/ftQ3c4BlWx4V5BYM6aBF5LB0ElZWgiWr9o0SIp3H3zzTcTtmG6EetKbEyfNhsnTzagsDAPXV3taD/V5kT5RQfBFqE59wj4A4hEYrj3vrvR2dmGN954o388HuAf5UL1TrsgFvB4+C+IGb1GPAt4FgAk7Zp4i7jsSv+3TNE0bfT7+Jfp8riQgJ8TzslPS0sTID5YPdWNehLwO4q7FOXyk6ERtmlIPjgjvVpCqMtNMyHYcyO9bqoQPyM45D0GIrBOasloctJHcggu0+ka1C1VUniKchai6vAB9EUbnKJdoTUd+aANQqGQOEd0mvhzpoeWirULl6/CwepadDcdwUOffgTtURvHjh3DuHElOHq4CtHGVsy6ag727quEDg0rrl6Oyj07MX36NPSEw3juD08jYJvQFMCwgGVXr8Su3XsQ6aWjx/i8hS898lX8+7//uzgh99xzj9Rn/PCHP8TnPvc5cSZ//etf44Mf/KD092tf+1q/c6lpOr72f7+Bb/9/34ZmGfCpKkxVxYQpM9AVMdFeV4P33PN+qGnZWPPSq1i2dBnq25vhC/hQVFSGztYWvPr80/CrdBYsPPzRh1FaUop/+Id/TBjTSeXRNR9mTF2GkC8bhw5vQyTWjZLCySgrnYiqw5XwhzTMm7sQe/buxYSJExAKZWLtmvX49ne+gOaWk/inf3wMk6dMRE1NzWnMSCPP2LmfcWWs93Mfv3elYwEvwu+tBM8CngUulAU8wH+hLHmJ2rmQgJ9tEegzEs/jbbnQiaAnayYJ/vm5puuSGmGagEaAJtF6Aiu7/x+nZMDvOhGjBfzDAdixHeFPLA5mrygmMlOmoKGxHnGTLD3mqAE/WyHgp8PE9CkWOJ8J8JuKij7Fj/yiCrQ1HULFnMXIKq5AXn4BNrz1Fq697npkWRqe/OPTuGrhAmxfux6rVy3Dm6+9jGtXrsS2HTsQj/bCR4fEMqFqAXz8k5/Cz554ArYRhc+MQ/ep+NKXv4LvPvaYzD+j7Lfffjt2796N+vp67N27FzNmzEAkHJF6ANZ2JBf8PvqNb+Hvv/OP8NOpNGIwVQ133Hs/+kwVa174PRZdezO2HDyKWROn4fjx45i/dDFOdXciFMpAQDHxyjNPwm/2QBN1XwW6piMeP92Bmjf7WtQcqcNVC+Zj7Zp1cv/UlCxMGj8DmVlB7Nm3C6Wl5ThUVYWrr7kGlZX70NXdjJ7wSQRDdFQVpKenSArapTo8wH+pLH1538cD/Jf3/Hi98ywwlizgAf6xNFtJ/OdUz00+zmd7RnK9o9GkVAunZUaI3YOgX7LAdV8it5tMLEyDtiXlgnnWJl8La8rpGyln6tvZnDvGpmqY7tKQQQRCAUQjjsDU2YA7dyeGNuXDe6ZrycNfNH4ysjLzcPDQXkyYNgOhnBwRxGpsaoSu6LC7wohozJdXcLLmKJYunoeXXnwGE8aXY9LU6dixaSN6204BpgVb8WHZNddi6/ZtMCJ90C0DmqbgwQ98QNJ8mLLFVCBG+lmXwdQuqvLW1tbikUceEcD87W9/WyL9zqHiy199FN/7l+9DNWLQuIYUHZNnzsbJ1k5YXc1Yecsd2F1Vjd7WDsyYPgOpedlo7eiE7k9BQLGw/uVn4Lf6oNhKvyPBVDHem84RX0+sWISDB/dhypQyZKYVw4iZ8OkBRPts5Oalob7pJPILx2Hb9m247bbb0N5xCmvWvQgTndC5e2X58cm//Dh+8YtfiM0v1HN3pvV8NmviynguvFEMZQEP8HvrwrOAZ4ELZQEP8F8oS16idkaK8J8Lo8hoAD/zqxkxNnXmeKdLQSWj+poVh2pFoNhMTaEDwIi1B/jPvByYmpOCvnCfFMeSR360h5uGlayyO9y1bNfnDwm1JYtto0YcvmAI869agtraY2huagSiUcT9ieLcuAldU+AnNaZpgJn73M0J+TSm68O0VcyYMw89fX2oralhq4hE+gRYu2JgbgpXsjgYP2d/uS6SAYzfF8CDH/4Yfv6LJ6AzF982YUJD+eSpaGzvgdnVgl5DharGEIrbTu2CriBqqdB8QRixMIKIwqfY0jf3SC6yJfDXtSB6+7qgqTZsU5XdKVXxw6+mwLTDsFVToviG6aj1sobBtMLQfSYUxSeA//4H7sUf/vCH/rqTAVaj0c/daOeY53mA/2ysdeWe6wH+K3duvZF5FrjUFvAA/6W2+HnebyTAT7CzdMlSNDU3CThhKkx5ebmkfzDaOtQxHOB3zyUeVW0VZiAFE+7+FCJasbD2sFxSOb4RrRv/iIAdga4y6m9LTQAXFn8I9BiVZgqKG3lln9z8czfVh/dy8/7dvP7zNNVlfLklIFkAP6PsIxPJy1jOdheHYlQa50icMwJ2gmYtkZ5FXn7b4c1PAEw6daxdJfCm92bRwWMul2LBpeNkBJ4HaTkV1nQIR740IDWww41lKIDMcy3VYdXxq4ldIvZPqD8VqMLIr8C2TLD6Rig8mVqmCLmoQzVqsZaExcYD43RrIgacX8c5dahGpdzXKfoV28gnp7H0OBZh3YoBVdWFktY9BsbnUIWe7ZyMdlGOdk2Mtj3vvLFpAQ/wj81583rtWeBytIAH+C/HWTlDn0YC/ATv9913HyZPntwP5AikqXy7detWiWAOBhMjAX4CLNVSYYTSUXDfX6E1OAG27YNm2PDXrEf7hl8iaPdK2sf73/9+YTVhsSZzuAlsSc1J9hSCf/aFIlvV1dXC7FJZWSk1BG5KEQEUU0OudMAjgL+PEf63z8eZluTZA0xy9ifAboKHf6j2FZLhC4BNgFvLAcEWwb+qOMBfNLUc58HphyXAP7HQzhrwu+2RRYepYAoj8KQOHVRa766F/r7JhY7d+kE91bvcvttULk4+nD67gL//E6mpGC5CPwjQO+pgsBN2cttwdApGPtyC9v4zk3Ykhrr6Sl//I1vMO4MW8AC/tw48C3gWuFAW8AD/hbLkJWpnJMBPoP2pT32qHzAL17llCfh+4oknBHCfO+BPQ+G9X8KxujjMng6YsTCKs6NoX/8MUsw+uQ/BvEv5xEi/u7vA/G3mdxPgz507V4o6p06diiNHjmDp0qXyN68tLi7G5s2bPcA/xHpyxavooA0nnJV8mYBhTZdIPKPofNi50+Ly4bsgVNf9IGMOC2s13SegloJdTOvRmOGiUlbLAc294Sj8wRBYp812GU2PxqII6D5ZW2yb7bKPXKvc1ZFi7wSdKPutaQ7HPftCJzAWi4hjSEeP1/Bcl83p9F0fcvTbkmak6wGh2yQ7j9s/+iRRw4RPceoifD7HTv0CYgmBXgf4y7aEXGua7JM+SMzMAfjhcBTBQFDOi8dpDx90n0MLaplmPyCjq8JDdg8UFrRzp8KWImI6dkwtcudM1VRYRtyxiegEkPbWmTl3d2t4IbxL9EXj3eaysIAH+C+LafA64VngirCAB/jH2DSOBPhTUlIE8BNMucCe1xw6dAhPPfWUvD+Y8WbUEf5gGgrv+xKa4lnI1+Joqq+Ffeo44gffRMjskXYfeP/78OabToQ/IyNDQBTBPhV3CfBZwMn3T548KfSN7BdBfmFhoQBGnv/aa6+dQRdgjE3YMN3lrgYfvrdFfkcYHoEx55hCVwTIZ8olZzQ+ZgHFxaVoaTgpoN2vQYA8U3CYVqVSXyGQAoOIU/NJGosRM7B48RJUH6lCX083FCsm6UA8ikvLMWHSJKxf+5YA/lg8gk984hP45RO/wAcfegi//e1vBfRzLgnmXWDvAH1N1sXX/+abwrjzrz/8VxhxQ1KGXAfBpW7lmiVQdsW8HFs5TkRGWgZWrr4Bf3r2eegwZXeAY1N0Hz7xyU/hiV/8DD6FnMN9iBmmpAQReOtSf0JKWRtxOg0qQXsUN9xwE1LT0vHHZ/6YVLjuqABPmTIJJ2sb0XHKwPIVK7Bz5zZxclRea1vQdIqhxeRvSUNSNNx6662IxiJ49dVXxGa8dyQaQygYgGEasNgfXm+ZMgfBkHAU4ctf/rKM+fHHH5frvCj/lfGsn88oPB7+87Ged61nAc8CyRbwAP8YWw8jAX4CqxtuuEHoEV2BI4JCRvfr6urexrXP4Y8E+CVyaStCmVgxfyl6g2XQbBudLY0IqHG0VO+Cz445Od1MzUikSbj8+vzt5uwnFxUPpGok0kVGmcs+xqZsyO4y4svo99kAfjeFJTMzU1Kg+DM4JSX5bwL+SbOuQnNHL7obqvEXX/46wqaKo0ePITsjEy2tTejq6kRpaQEaTzaguvooPvqRh/DGay9hwfx5aGvvwJ//9EeoZkR0F2xFw4pVq4Vas6erU+bapynCwPP9738fn/nMZwTsT58+HT/96U/x+c9/Xvr49a9/HY8++igC/hC++FdfxP3vvx9P//73+PnPf4EJE8qF0Scc7hUHgef+0z/9kwD9f/7nf8bDDz8Mjpe/GURXLbokCm5/4EE88+z/Qov2QidNrKIiLSsbHd09iBlxXH/7vZgxez5+/V8/xk2334uo7UNLS7MoPlcfrcSzv/kZUmM21HgUq2+8EREjjnXr1ieAtglWPwQCGbh25c3YuGErurp6sHr1tdi3bx8mT56CWJ8Nn19FVkYBduxaj/RMHcuX3oCXXnkWPgqbdESQm5+BeTNvRV+4A9u2b8C8eXPQ1NSEinFl6A53oaurG2XFExEIpmPd5j/iC1/+KNZvWI8///nPomdw4MABVFVVXQnL3RvDOVrAi/Cfo+G8yzwLeBZ4mwU8wD/GFsVIgJ/R8+XLlwuwWL16tYyOEUNO9GBhLXfoowH8TkGnBlVTYCAgl7JY0jQJWi3YTJ0Q4k7vGMkCBOUsZHaZds42kusWQA9V3DwY8PdZPuSUTEJvUzUmzF2OlJwCFBUVY+3rr+OmW24W0P7fv3oCN153PV599VVcf8N1WPf6C7h6+XJs2roNQU2FGuuFbZoIpWTg819+RIC4EQlLpJuslV/9ylflPQptsY2//uu/xk9+8hP83d/9Hdra2vChD30Is2fNxvYdO0Ws7f4H7sfvf/97/O53TyMrM0N2gNatX4OrrroK//AP/yC7PdwJYkrYN77xDVm33EVobmqCatsIxy1cf+c9OFRVjZZjVbDJAAQVD37owygZV4HHvv8YJsxehCMn6jC5JAdtfQZmXbVU1iuj6t29Ldj2+p+REokioNqIWtxl4O6BkzIkNrRVTJs6Bwf2H0ZOdjG6uyLyPHH36qYbb8PByhrMnjsFaaEC7NyzDg3N+5GVUY6aY5UoKS2GEfXD7zeRFpqEzq5mRCImbrn5VuTn5iESDuPHP/0JKsrH49ab7kA4YmDNpl+htfMwehPpPy7QO9u1MdLa8z4fWxbwAP/Ymi+vt54FLmcLeID/cp6dIfo2EuBnJJ2pMosXL8bEiRMFwPzbv/2bRNiHAw+jAfzsitBHEvgTGLGQV/K6E4WT9AjkeGdA/1gCRi61pstHf7Z9d+syhio4Pe09VcPd73sQeUXl+O+f/QTjJs1AZl4hxpWVIT8nF1u2bEJd7XHcdfcdWLd2HfKLirFg/lz8109+gIz0dNx57wP4yeP/BtWIivCWaTPCvwrbtu5AnBoCIA8/8P73PSBpLNxF4tq76aabBKg/9NBDyM/Pxw9+8AN861vfwoEDhyTl5x+/810cPHgQc+bMQ1ZWBsKRXhw7ViOpSt/5znckoj9lyhSJpn/sYx8TAE6FXsdeXIA6brzjHjz7p+fgR1xUem3o8IXSEErPQl3tYXzz77+HlvYu/Ozx7+OTn/ksjp6ok9Wp+3R0dHdg05uvI40pSVYENmsObAfwp6SkoqS4FLW1dZg/fy42btwATQvhnts/LLUp27Ztw7Kly1FdfUyoO+fPXYF1G17CoqVToCMHr735PG65+SZYZgAbNq6BgiACARXtbTG857Y7kRoM4anf/gYVFZOlZqK4sAgVE8rx/Mu/RE+kGXHDoS+l7VjXwgj/cOvjbNfNGPuq87rrFe16a8CzgGeBC2gBD/BfQGNeiqZGAvwEAUyHKCgoEPDF8zdu3NhfTDlUH0cH+MmKQrpGrZ/m8TRwKSwm7wzYF2dkDKUDnS/gP9M6GxzhJ+MN2St1X0AoLk1Fw9TpM1B7/ASMeFR+uEvDnP64aUPzadCsKILBAMIkuyF3PotTObeKDxm52agon4jdO7YKbaYUvRoW/P5Av6AW58JVA3bz+Zm+ZMR5nj8RReduEQXfwkhLS5V8e+568Jg9e7aA/y1btsguiBvlVFhBTGivh7BgwVJs2rwFlhWBrpiwoCOYmonemIGg1YteahAEUqHHe2QHyrQAFssacROmqkNTNPhMAzGd0X3AbzK6z10shxLUMllyG4PmYwKRBjuWIjsN3FUxDROaj8XFBqJhHdAoxhWDTytE3OiEZRvwaxmyG2YjjLgRhq6mQVF1kA0pIyML+XmlOFFbh0i4HYEAXacYbLIpkT7VNFFRUSGF9u74h5rzsbTmL8V345V4Dy/CfyXOqjcmzwLvjAU8wP/O2P2c7zoS4E8Gvy7462cHoajQENzhZwL8BImGqomibqpioM9Qofvi0FQdpqHCMMllTjRFxhRnWGdPHXnO5ui/cCyBn0sF+IW33o6Lgq2FFCiIwjLpsBGIkrue9RYA4bJDN6nAZBRcJcc+E+bJQU+MTTksR1nZUtmmJXPtqiq7aTCD5z25RsNh6nEZopgKZgqTDWktbap6JVhuXCaiwWvXrQchJLYs7i35IF1WCdjZa3ZfJ6oHKOKlqIizUNg2EaDHwxoUnQ4PYNABsnWH518WLTn/3d0qi5sZYiOqIKsJOk5YPof5R3PYdiwwEk82IB0q7aWQTjQAW+FOGmsAHMYiTXeYjPg5dRF0TRNWIBqeLEO0PvuvaHQ4BmpZkndxhnuextKaP/8n/N3Zggf4353z7o3as8DFsIAH+C+GVS9im2cL+F1QkFwsOxhAnDnCL9BQAIpOFpfiOYhlpqMzosJnKEgPn0Ks+QB0mzJcHuAfzdRfKsBPSG4LYDWhWAGoMED+RxZgC8c+ee8ZoReHwCZZDhE0afflYL694wjYjrgVKTEdmA89AdAHg3p3bSWD0eQibschHbxOnDcGF3G7tuxvK+GwslyEQnCi+aVSnIuA323UFdZy2uNQdMNxRk1VhaEp0n/m6DvOqfx/ApDbiVqUAW59TV6KhLRjk8Qqt+SepNFUHIYe9ieZ0991FAbterlaAqQ9TbaF0+zAfYey3+C15QH+0TxtY/scD/CP7fnzeu9Z4HKygAf4L6fZGEVfRgP4k5sZChScDeAnzgmSSlABwinpKLnji2hNH4+YLw96dztQtQbhnX9AwHIoIsm1TzYgUnAy/9hloXH52dk3pm4wt7ulpSUBmhxaRuZoMx2J6R8uwxDfS2YbysnJwalTp6RdV7TKTSEZK9zl5wr43SJd16Yj5fAzhaSX3PF+v0S5bXLjx02qaYmYVtSMQQtoMGwDKnnoGeE3SBnpkyJdSQ+TwPcA8xKZf+LkunfwspzjzoNbFM4ItsNt75w08FvrV3929SCSeefdqLbbzuC1q/n8iETjjg4v599ZPYz5C/UmfwcDIZh8zRSleAx+nx86FYPjBnTFB4O1COIiKDBYiBwKJfjxqd3LKDzg9ztCcIZhIiUQhGHG4WM6EH/7dMS5PsUwkP6EQkEYhlPsy3UuOwbc8VJVRyPAshCLxRFKULEyrSlqxBOaCI5t2d/hALwX4R/FF+MVeooH+K/QifWG5VngHbCAB/jfAaOfzy3PFvC7oCz5nmcH+BX4TB8UJYK+1Azk3P1VtIXGQddTkBrpRO/hHQhv/Q1CVo/cYtq0aUInSDEtHh0dHQLQCfDJxpKbmysc/CzM5GuCHDK5NDc3S94yGWh4DUESWVpcHvbt27dLXvesWbOE05/Air/LysrkXAp6jZXjXAG/W59Bm9ARcqlOh5tbgnPTn4YwdGSZYXRCh2YyxSQR0Sco1Sk+pcAyVBGWYsoJP18wdwEq9+6FYsegWWa/ou6ESVOErrPjVLPclmO5//778etf/xp33303nn32uf5oOedFJ40PATbTWzRNCsl5zQc+8AGh33S1CPgeHUGex5+hnLeFS5Zh1+69iIZ7nXvbCvyhFFyz+jpZY1u2bkXcVpxUIQbdE0JbArzZFwvQCdp1DbPmzsHNt9yC//mf3+H4saPiJDCVJxBIQW5uPqKRGFRFR0owhPr6Rmjc2eAOh2UlHBynj+Tzp6O0ctW1IhiXmpKCjs4uKWZ2HFEWFLuiXI5yKu19/wfuwv++8Cd5Jlywn7wLd6bn1f3Mi/CPlSf+3Pvp8fCfu+28Kz0LeBY43QIe4B9jK+JcAP9IQzxTSo9iq9CNEAy9D0jNQsbdn0Njbxr0SBh9NftRkJeOjs2/Q8jqFiBH/n+C83nz5gmQz8rKEqDHhdbV1SWgneq63AFwxZZOnDghRcYEUxMmTBAg+9Zbb4nTwGgodwx4DgsYCRjpEJSWluLYsWNYuHAhdu3aJe+NleNcAb+rOktnyXWKBjtvyX8T8JdMnYeGrhhitftx9yc+DwMW+np75Sc9LQ2tLS2IhiOiGlt7sh533P4evPHan3HVggU4cfwk9m7bDB+ZcGzGxRUsWrocu3bvRizcB0Vy1W088shX8P1/+QE+/elPC7c82WfefOst4eFvb2/Dv//7T/CRj3xYqGLJzvPZz35W5o8CcUuWLBHA+9GPflT4+EnXuWrVKllLP/7xj9Hc1Ci7BWTSWbFyNTZv2YaYAH5GxIGUrBzkjSvDsZqjmDplGvInTsbmDZtx4+rVAvwPHD6ERcuugQ7gqf/8f1DDXQj4NIwrK0dpaTG2bd8mBcNsLx4zkZaWjWuuvg7bNu9mMhAyM0Noqu/EjGlz0NNDJWIboVAaoETQ2HQMM2csx/4DO7B44UqxX0tzM9LS05GTnY3GxkZMmDhRQH3VwWqUlo7DuLJ8vPL6n7B05Uxs375JhLZYpEy7DHd4Ef6x8mRf+H56gP/C29Rr0bPAu9UCHuAfYzN/6QG/Ap8RRNgfga2loeSuj6EbRUhlik/zCaRZ3Ti24RkErT4BfwTyBOyMuFITgBH7hoYG4VYnSCV4Ib0hFVfdiCYdAQJ7gv7U1FQB8twR4A+dBqb4sA2ek5+Xj57eHrme7/F8AmEymrjFyZf7lJ4r4Oe4mILiRssJJN10J3fMpwN+BRE1Ddklk9BZswsTF61EYXkZMjMz8Nbrb+Cmm29GPBzH8889h8WLFmLDpg1YsmQhtm14A9etWoW31m6EzzKgk35TdgU0fPDhh/Hkb34LI9onn7E+4Bvf+jt8+9t/jy984QtYt24dli9bjgMHD+J9971PaC1/9eSvMGfOLOzdu1dEudhv8vT//Oc/l7mlyBSj+3TqCHwXLFggTtzzzz+PUy1NEhVn2fDyldeisakFh6sOCR8/U97HT5+B2QuX4MVnn4URiSJz/HjU1tTj6mXLZJzRWAz+1GzkZWfi1T89hXBbPfysBZDiYxuWROBNoes04kBBfiliESAWpqhYELkFqWiq78HUqXOQnZkPCz1obemCrfTgWO0+lJfMR/XRPZg3ZwVysvNQW3sS6emZoJLy8eMnEAgEmRGFaNRAQX4xbLUPuytfhaF0yU4K58tNZxsO2HuA/3J/oi9e/7yUnotnW69lzwLvNgt4gH+MzfglB/xMWLB0GKqJuKXDHjcBRtyPkKYg3t2GFDWOeM8pKdoV4aJEXndy2okbmSZwcXNpYWVeAAAgAElEQVTvXXDu5oC7oIdgNi8vT5wFOgjhcPg0ukfXSXDTIHhdcn3AWJjO8wH87q4I7TdSSo+maygsm4JAei5OHtgJf04hcgodutauzi50d3ah7VQriouKnUi/aaJsXBEO7dmGzIx0VEyZgc1r1wngp4qyrfhwzbXXY93GDTAivfAJ+4yNq69ZicLCYgH5dMgo7PXWmrVYec1K4dh/6603sHjxInHQmIbFSD+FtJiGxR0fRvs5h5xvOm5MC+M6f+6559DV0SZrhrSbV193I/ZU7kVbaytUMgXpGkLpGcgvKUHVgUpMmzoVaigdB/ccwvWrrpN0mupjNcjOLYBpGTh2uBLxcBc01uyycFlEtkjgY6G4qAitLe1YtnQVNq4n5aiKCRMnID09Azt37MSkSdOhqyG0tp1AenoeevtOQdXiSEspQH3DceTmFgrtKAuKmarG8l5G++NxpgApCEf6ML58Enp6u9DYehhxs7s/1Yc7GnSUvBz+sfD0Xto+eoD/0trbu5tngSvZAh7gH2Oze6kBv0O+SFYXh9nEUgGNrILCPuIw+CT4RoTVhcdg4HImhqDhmFmGm5YrIW/5fAD/SMt1cDSYM2RRRdayYWkqYpaFKVOnoKWxGeFwnxSziiMm5zkUmZodlYLYiKlAU1T4lERhKXSkZechEAqiua4ePhb7Cj+nCtNy8vS5GOj4cd04BxeLQ//pFuXSUeE6pvPCNK3kPrsRb17pFOayIBcwVB0z5y7A7sp9gBGTFCNNVRBISUNKWjoam09AYeTe8MFn++ATGlEhHAU0UnE6wnNur/r5cBSCfmcFa1oAoUAawn1knCJdJjmJUhCJtiMQTAEsP2JGO3y+dNiWiBQ4zEVSLEAmIzL1ODz+7LNDcMSBUwchjmgE8OlBKFoYJmJiI13T4fP7JLXHi/CPtLrffZ97gP/dN+feiD0LXCwLeID/Yln2IrV7toDfjYS7YGIoUDESLSfpGym9RNSmWTY0W4FBEGORo58Ahy4BEz4GeMSHG/7bAKlEWQfoCEcymwf4z2yht9lSMR1qTdUPkyBV0YQ1J0q2G4JT4mFNlzl1hJQtBHRFWHoIaQlYVQHFCizOu61C0/2wDToFRLXM7YeAVuJe4ZgHpABYALsCBEMBqeFwHb/BDo+78+OC/IHCWHFXxK3kveO8t+pzageEBpZMOD4ZHwG06tMBkz+OloARj0m/IkZMWIkcuO8QawrVrMM2mwD8HCN1B1Touh+WQTGtOOJxDYoWh2L7AP6oUdiWo2Ugh2gAOK9V6A7gFy5+OgPuuqYGAZ2PhHAdnxiKbJEa1FbF5twF8CL8Iz39777PPcD/7ptzb8SeBS6WBTzAf7Ese5HaPRfA7wIqAikXVCV374zCW4ol4CQBkRyedsvhMw/GyW2eiG666GmIcZ9tFP9cTDeWHIFLFeF3os8mxZGhUDhK5fyTPmZA7IrMNZxbxuQTqDVBOc8UHgJTR5BKOP0TPPyMXgs/veKISp1+iNeQAMNM4RKvQf4eaR2cVn+QRFPpvk/AziJy7kSoiAnMVi1NOPYtrlNNF50ARTEl5UdAt8Bs/k52Kh0Of2fk/C8B+iXVh2JgbMWJ4Ev03qYjwLLf5MNxG5yDngNFuhwrcsdgsPCz2EGNAEpcdgosUFXYpeJ0mIwGDDfoTsM4xGNpzZ/LM+1d47A6ud/bg7+zHQpY7/As4FnAs8DoLOAB/tHZ6bI5azSA382PZ+48wRJzosmWs3XrVimSHEx5eCbAT+hjKjr8dlRyFEx/BvrI26IFoJsGglY3dNNJAelXbBpkrcFAzwVwwzkgg43N8908/SuhgPFcAb+bEnOmHZHkz0zLQpyRY82PoGUirjK1hxz5jIw7LpxPnEBH+dXFrgJcCfYJ8J2MlATg5waBQwnKolnJfyecTuzSuPUUySDFrd8QWDxoN8dN30lek65z6oIZN9rfvyaomEtPxOeIgvllx4nc+goMjRF4Hbak/BDiMxXNgkmnhyJjlg1VcxRv+9PPDMuhIpUUNScVxwH8BFNUmA7K7gIU0nQ6zo+zbgnEGLnnb4cCVNWiEqm3jIBw+rtiWrzMsvhZADZ6oSohGNyJUOJQNUN2RRxBLsemyc+vq1Mw1BeQB/gvm6/li9YRD/BfNNN6DXsWeNdZwAP8Y2zKRwP4CQQImMiQc/311wt1Jd977LHHZLSDI0ZnjPBDQVz1CQtPRA2iZMmd6E4bjygyhXFEPboVsSPr4aNDIHnQmrTvCmgNzs/mOewbP3dfJ6d0nGk6zgR4xxL4OVfAzzGymJlrgKCbbDeDwf9pUXKm02QXIqr6YLXWI2f8FNiGKcxHxUUlaKg/iXi8D8XFxeho70TcMJBXkI++nl4sWbwI+/buQUtjo6TVUNmWx+w5pKfswdEjRxyAqgKf+9xn8aMf/Qif+cxn8OSTT0rRdU1NjfxmUS7ZdyZPnixzzsLcv/mbvxHn81e/+pWw9fzFX/wFFi9eLOuG7Dx33XWXXE9WH2oz9Pb2inYDmXwYmfeHUnHr/Q/gyad+g7R4VArGY6qOYEYubnnvnXjtldeQwnMVFa1tp5CRnYlINOLgb1uBT7XR1tqMAMWzTBN33H67UJT+6snfyBgVidYzXSkF1137XuzfdwD1jcewatU12LBuvYyruZWicZY40t1d3QiFUuHz69B1FbNmLoBl2ti8ZSNmzJiFXbu2ITs3hNnTr8WGzX+Grofw3tsewh+e+W8EQhYyM4pR11CNx//f99HZ2YFvfvObp4nKDZeON5bW/Bj7mr1suusB/stmKryOeBYY8xbwAP8Ym8KRAD/BAakqSXFJkSoXaB06dAjPPPPMkIJGZwb8kPSdgBlBNCUfBTd/Dt3pUxFBGuJmL/zHNiO66b+RkuDhnzlzJngv8vCThYU0kqTdTE9Pl8JEgjbSa9IJIdf+3LlzhYqRzgmBJAGiq7jLvwlw+ZtRYIJCniuCR/F4v2CRK940VqbyfAA/7UhaU/4mED4z4FcRzCmBkpaDzqrtuO2jn4UdzJKIcvXhI5g+eRIifa04Wn0EWRmZ2HdgP+646w68+PzzWLF4CY4eq8aRA/ugmAZ8RMuWjWtWrcLatWtE2VZl4aym4Ytf/CL+5V/+RXj3CUIJ6nfs2IFHHnkEx48fx3e/+10R5SI7z2uvvYaHHnoIv/3tbwXgk53m6quvxs033yxr5ZVXXpH55a4U1w/bKC8vx9e+9jV0d3cL4Lc0Ddfe8wG88PLLCPaeQsCOiVMTyCwEAmnCPLRi8VLJ1j9R34CKSZMxrrwCzS2nUFFegXB7M178w1OAEYFiRFFRXgZF1XCkpka4+zkGXdUR8GVhXMlU0Qfo6u7C8iUr0FBfj4zMTDQ1t2LGjBno6u5GR0cbunsbUVE2G5X7tyIjPQNxI46W1pOYUDEd1TWHkJ2nY/6Mu1B5aA1aWhtx391/iT8++0vc/t57cKrZQlXNOsxdUIajR4+Kc7N69WrRq+Df7jFU/ctYWfNeP8/NAh4P/7nZzbvKs4BngbdbwAP8Y2xVjAT4yXf/wAMPCHCWgKZtS4T1qaeeGrYo8MxFu8z31uBDDKY/G/l3/F/UxRTEyOQSNRDsOYrw1t8jxeyV9gmC9u3bh2XLliEnJwdVVVUC8AnYCd55Dh2CmTNmoi/c16+sy89aWloEBNIZoHPAvwm2KMa1bds2zJkzR1R86UwQDNGpIUjcv3+/tD9WjnMB/O4uCH/TnjxIWTo4ypscDWYmSkxPQ07ZRPQdP4DcqfNROmk6srKysXnjBixdvgxmLIJX/vyCcN+Th//aa1dj7auvYuniRThQdQDRni4osZgo1Sqaig9+6EP4n9/+BkY0IkW7XI+PPvqoAP6PfexjAtgffvhhbNiwAR/+8Ifl9+OPPy6CbJxDnn/vvfeKwBb7/tJLL+G2224T3npqK1CsimvXBfzf/va3RYX5X//1XxGNRCQ3XwmmYMV7H8Da9ZsQazkiu0sG/Fh4zU2ALxX/P3vfASbJVV57KnT35Jnd2ZzzahU3SFqFVQBlyZKQQCIYmSAwwWCeDc+AgQcPgwGD3xMYA7YED2FABgUUUN4gaXNerTbnnOPkDlX1vvPfut3VPd0zPbMzszuzVTDame6qW7f+e+ve86fzz5v9GqbPmIYDew/AiEVQWlmDiy6bCuYTUz7xulNYOudVGPF6RA2VC8AgHpUcrLxTEbsCUyZPxTtr3sGAAbU4faIBN998J+a98Zb0jXSbpDM9WVeHffu2wzXqYJu12LP/HYwcMQotLQT8ezB00AWobzwCF42YMu527N63FnUNR3H7zR/Ey68/gQ994JPYvm071m2aj4am4+nIqpKSGJLJRHpe5/OUhRb+3vLGd76foYW/87ILrwwlEEogWwIh4O9lM6I9wE+QzeJXN998czrsg2ETtAbTip7vaLPSriRGMnjDRrxsMAbf+fc4Ee0HMxrH8Q3rUNW8DanNbyGWahYgOmvWLAHl5CInWB8xYoSAPFbLZR8I6si1zs8J8tgn/tBqTbBHKy6VBXoFeN327dsFgHGijh8/XpQXegnouSCnOxWFZcuWdYjp52wPeWcAP/vM6/jslAfBfr5kvlzAf/v9DyLumHjzpadQ0m8kImXVuOTiy1BRXooFC95E3elTuO22m7Fs8SIMHzUKg4cOweI5bwoIvurGa/Hic89KemmE0fqegRtvvRlLFy1AU309LJBe08LEiZMkDOeZZ56RcafF/ic/+YlYqVkZmZ4lKqEMJfr9738vygWrMY8cORLvfe97RSl85ZVXxIr/n//5n7jzzjslVIbhQVQG+LwM/1G0mi6MSAnefff78MKfX0I0WQ/DTcAzLcQqBsKKleHEieN44IMPIJVy8PSTT+GWW2/HwWNHkEgyfyEleQzbN6xDDEmpMSCKMeP1DRY2K8PgwQNxYP9xTBx3ETZtXA/Xi+PWd9+F9eu34tTpesy86iosXbIMlm3jsmmXYeWqRbjssgthW1VYsmw2YtFSGRsXLZgx7Xokkk1YsWIxpl5yC3bt2YTa2koMGzoJK1bNw4DaIRg9eiwWL3kDyVQDDOYaSOXhj2DOnNniIcm18KeTmHMzg8/2xA7v3+USCAF/l4s0bDCUwHkrgRDw97KhLwT4dUIkATCt3gRT11xzjVjKH3vsMQEgOlk3NzSgPcBvu55YUL1oOQZf/T4csqpglZoojbegYccCePs2wEwl0lVDGW7DQyfaEtjzoBWe/eT9gtVF2R9+RzDLH16vkxW1dyCY8Klj2HVxL11ttrdYPDsL+DsyVXkPIVCiouCxjJQLx1Cx/0OHDhNlTGTss9SQzUdzfkRoCfc8JCwm7arYfbZHj0HKBUYMG4ZDh/YJt78k/PpElx3pX2fO1fOWCmJN/1ocPHhIKDotQ4gtYUdjsGMxNNU3IUYafdKEMkw/QNCjGKcUe49Kk1UVew2h0FQ/qVQCJbFyOI4Jw3WEXUddpln8mQqgfidjkPCASpZzTNF0Ggmh5pTf09eQgpN5KyrhV+hBTb4PbNdnARJ2H9Yd8ITKlAnBVHx1vktuLH9vme+dGevwGiWBEPCHMyGUQCiBrpJACPi7SpI91E4hwK8ZUhhOQWv5888/LyEWs2fPFqt4kO2jo4CfjCy0rZqJFiRK+6E+lULKclFqlaLCaJAnT6U8pOIJsdbH43Gx3muQznuzf7wvFRCCeAJ7gnyCGX7H33VSLtsg0NHWf15PJYB/6wnLz9iG/pt96C0AqKcAv6r5xIRbwkwyNnnqd/HY+MXTLAJRRT8psNVjrQVVW4EMPfwRqzpBtXDMW0JzaaRSArR9lSJAUdl9L0LQsu2mkjJvCLxFuaFC47iwWC/AtKTfPIR2lAm4cnhSQE7XwxKqTvLgs/CY4H7h1lFWdtcA9dYo+UcJ4PmNgPcM6FeAX/6bpi5VHKgE/KTz5LUUtr4uA/ZVf6hZpQKAn4xHik6U7wXnvDyjb8kPAX/3za1zteUQ8J+rIxP2K5RA75NACPh72ZgVAvz6MQiKtYVdeNNpxc3h8e4I4Ge7BFMS4yzAQ1E4EuiwCqtYRn1ARZAUPMQqnBN2oEG9Pi8XxGgGnyBlZ6E4df15Lt3juT6kPQn4KQtVvCrDPa+UIxW5TnArf4u1nuNqwkwXjNJgNvMv6S9F+XMdv2BVNgDuTtkH54oG+JCqvj6cd1SxryA9bL7eEfRL4SsB/MqqL//T+osG4wLuVaVgYSkKWPhzpnrgsXXdAlW7IA3sZSAI7nOVhmAPC3Px575XagyzOtydog/bPksSCAH/WRJ8eNtQAn1QAiHg72WD2hbgJ9ghYNZhMwzfoBW8EGDWj9520q4Gez4wEbyvuMwtqbKrv1cFjnKBSb5787NCVkvtDSgW8Oe20xuGs6OAXyzYPhVnbvJmIdCXq9TlyiVXbsWCRz3GSk/QFuuekXp7Fu7250I2oJZHyArnCT6H9goEPwuC89zv9XfBdyL7/chY+9lm8PyMByJQtayg1ySM4e+Z+XYu3CUE/OfCKIR9CCXQNyQQAv5eNo7tWfiDlr9CoK+jFn5tqzSsCFLJFGAz+ZeMJgq4M8gjE97RGijlA2JtWe3z9bsQmCsWqJ5Lw9wRwK9lwTAoKnMMlaIyRGVOU5Pme7b2AH9n5XEuyLvQs7Xft0IW9GDVXC2ZQoC+ve/z+RT84mZZQg8Bf2fn4Pl0XQj4z6fRDp81lED3SiAE/N0r3y5v/awAfkZJuAY8FjOq6I/GWI3EeyecOKJOHOV1J2E6qvAWY71zQ2yCQKyQdTIfiNMhQW1ZbtsHeV0+BGfcYEcBP88n0CfLEdlrdGXafIW3dOdCwJ9vmELAf8aTN2ygRyUQ8vD3qLjDm4US6NMSCAF/LxveYgB/Rx+JCYJMtNVsN7nXM8zZdE24pRUYcv8XcCw6WvhMGi0X0U3L0LLov1HiNEo4dXV1tRReYrEkJgtrZiC2SaBKBiGeQ1pOJvDyXCYZcyKy4uvevXslYVEDVnKyk6pTJ/nq5N98+QEdfe6zdX5HAD/7SIs+i6kR8JOFiZZ+ypVyCco3+DzdBfjPlszOtft2TtHs2RCoc01mYX86LoHQwt9xmYVXhBIIJZBfAiHg72Uz4+wBfgup0koMeu/f4Xh0HCxSddKav3Upmhb/F8pTDQL4J06cKEWxyKVPnnwCdlbH5ecE9vybFVdHjx6d5mLX1XRr+9fiyNEjUlBryZIlohzcdtttWLx4sVRI3bxlMwYMGCAAmLz+vfXoKODXFn6CTCpNVHoYztOW0hMC/u6dHSHg7175hq0rCYSAP5wJoQRCCXSVBELA31WS7KF2zhbgJ1VjsrQSgwn466KINDXi6IHDGFXZiIMrn0OJ24SYHZFquGvWrMEVV1wBhpzwIHBnoShapvnDQkvTp0/H8uXLpWouz6M3gBV2Bw4ciJ07d8rfnJwzZ87E2rVrpYATixDxfFbqZfXV3np0FPDrEKlgOFR7zETdDfiF3jOblClrODQrZW8do/b6rViOeORL7m3v6vD7UALFSSAE/MXJKTwrlEAogfYlEAL+9mV0Tp1xtgA/Q3qc0nKMvO9zONZYhgrbRsPeg6g/ug7JvctQ4jYjlYjjhuuvQ31dnVjxhwwZItz5DNOh1Z4Wf1rn9+3bJ9WAWUWXln4Cfoas8FzNKrR+/Xr5jNV1jx49KrHrvJ7nMJ5969at59S4dKQzHQX8uu2OsLMUAvy6GFe6v2mOeg1fyUvPQl0GUqyfkM1VCcvi5w4sH/D7pJ5S3EtoLn2uf8s1VMEr04DHom/k9BdmGnLhk2vegKVrBAg7piFhY8Lx7/Pq6z62ViykugAMTyXDak8H3w2xvAfoM4PjwmdSlnlek2fESDfrM02RYrZQ8jhZqhzexvPStKat5NqRCRGeG0qggARCwB9OjVACoQS6SgIh4O8qSfZQO2cD8AvnPi2alo1YTS1SFUNhRSKoP3YMtukgcfwgLMOB4bIYU9uCIIjKrQ2QLzSFYCoN4Pwmu9tq3UNDKEBSVwnmPYsND+n482eqxxKQBlNWZZgE7KtCVNIPQcFqAImLOU62zcJPjlTeZRsmq782N6IsUqKqzZosdJWAyUrMHsc2hYhrwCZ4p3JgeDDcJJn74VgxWCbDkuKIRGwYTgKW58AzTSQMAxGjBEmXhJUOLBas9av7sj8K9LOtBDzYaHAtlFmugH7DZOG2JKKRqHRfnkNb4Hl/Vc4WpsFiWioUyqQGQu79wHzVchBKWJeKiZGV18JxcoSZShXDUu2wYlem8FYI/HvqLTo/7hMC/vNjnMOnDCXQExIIAX9PSLkL71EM4C8EoAsBxvaSdl2/8JBlRSS5F0YESSeFWDSmijqJpdUHVjkW4S589KymOg5+u6snHW+3o4A/OJ6M39c1Ctq+s9SM9a3qtG3TAp8B9+paVVQqw/2uQDWPqopKnD59SmotCDQmMubpnoGKAf1w+thJKdLlmB4sM4HKfoPR2NiMZEszaN0XazqTOlhhOdWCIUOHYffBY7ANR7w1x48eRdRgoawUDNYYsKIYNWoSdu3ZA8NxYBF0CyjXKojqm+XyfBteWS0S9cdgwUP/2lqcqKtTSgr/Q7zvKy7iV/A9ASwfx5Cxo8ePgx/JM+WY+iMeMGzwYBw8ckg8VPRG8Tw93+KpFAYNHIrT9Y1IJJohpSio7IpSwaJlHZ8P4RWhBApJIAT84dwIJRBKoKskEAL+rpJkD7XTHuDX4FBbyAkOtUW9EKNLe4BfF1gS67zgPlbwVchGgjR8a6f83UOA53wC/BwfhjeR0Yh8/BUVFfK7QGC/2mq2PBi6YsExTFx82TSwOu7GDVtQU9sP/fv1R11jvYDuo8eOoKGxThiVDhw4hEgkhhGjR+PQgUO47NJLsG/XTmzdsE5CbyRJ23Mxedp0XHbdLDzz+z9i2IhROHTkAOoP7MHt996HLVu2wkwkUVJWgc3bt2P40OE4feoUGk4dw+hx47B1137UVpbj4Yc/jj89+RT279oGw0wixVoOJRUYNeki1Nc1wIm3oLGhHo7rYMLkSThdX4fd+/Zi4uRJSDbUo7G+Cdfecg/mz/4zmhrqMG3GFVi4ZBFGjBqDyspKbN6wERddeBHLB2P9mjWIUYnxHCQNB//zG/+I3z/xR5SXlKKqogo7du7E2IkT4boO1q1+GxOGDcN1M6/Gb5/4DW688UZs27Ydu3btSFv6Hc/FX/3Vw/jtf/0eKSfpW/hJUhsC/h5aAs+r24SA/7wa7vBhQwl0qwRCwN+t4u36xgsB/mB8N+PgebA4EwEh496ZNHumgN+kRZdhFgx3EKBpiB2VMdkSMuHHNeeG4nS9FHzrbHc03ANtdtTCz0RnMhmRlpPKGwE/KU2Dlv9swE9rPq3vETz8qc9i9/4DeGvBUtxx1114++230W9ALXbv3Y2rr70aLc0NmPP6a5g2dToWLFyIm9/1bsydMxfXXX0Nlix8Cybj+D0XqZYExk+aiP2nG3Dj3Xfi0O5DiDsuxo4fhQUvvoAr33UD5s6dh/4l5RhzwRQ0pVKoqarC/p27sXXTOxg7noB/L2pKSvCxj3wEP/u3nyBClwFjdywbo0aNQWTAIKxftRZXXnkF6urrcOzYMQwbMQIjRo7AgYOHcPTIEUTg4dDevZg2691Y+ObriBomHvzQX+L3f/gjPv3Zv8Gjjz2GwQP6C+3rwAEDMH/ubDSfOiHgv7xfNW69+07sP3gYA2sH4oXnnseHP/JRNCWSeGv+W5g1fQbQ0ICXnv0TTMtARUUZvvLVr+Ab3/ha2sJvRWw8+MAH8fvf/wHJFBmT6CUIAX8PvDbn5S1CHv7zctjDhw4l0C0SCAF/t4i1+xpty8LP75gEe//990vS7FNPPYUHH3wQw4YNw4YNG/DSSy+llQD2UIPE9iz8Bhy4hoWI4eCEU4pSz0TEduG4pSiLGWhurpPQBsZ6M0aaVujwKCyBjgJ+KlcE/KTkpBJH1iMN/vUY5gP8rmnjo5/8NBYuXYb1G7bggx9+COt27oNlR4Tl6KILp6Dp+AFs27IJw4eNwObNWzBjxnTMnz8fl158CY4eOYyje3fBoJco5WDgoCGoGjkcl155JZYuXoJoLIpjx47i6MF9uHrWjVi0cAnu/Yu/wM49u2HFSjB21FgcPbgfixe+gUsuuQj7DhxE3Ynj+JtPfQavvfYqtmzeJKH27Ht1eSW8qgqcPHQcD334Q9i3/yDeXvu2APcBtbVoam5GMpGAm0hg4/p1uOGOO7Bm1Uq01DfiPfe/D7/94xP46Ec/htdfexWJRAsG9OuP6poabFy7FqePHWMuMW66/RbsPXAAw4ePFE/A6lWrMf3KmSjt1w/r1q9DpW2hzHGxetkixJsbUF5ZgY9+7CN45JFH0soyQ6re974H8dQzz4oSbdm+p6uHPFvhe3V+SSC08J9f4x0+bSiB7pRACPi7U7rd0HYhwE9QSOvvTTfdhKuvvlqA4Z///Gfce++9Eo5ABeDRRx+Vc7SlvzjAL7ZiJMwoklYpSi+5C6nqESiNlKIhFUflwVVo2rQAtpcQ4EbvAuP8iwm5yZdrEBRZe9ST3SDeHmmyM4A/eA0VNIJ/yprW/6DylnkAQxJMY6VlcFyguSUOw7LhGBFcf8ON2L17D3bu2AbbS6K2X5XUSLBMC5Zto4VA1oqgtKIcLQ1NEsJFLxETY8sJyk+dhG1ZqK6sQl19vQSzTJ82HStWrIEdiSBWEkNDYyNisVIYnoN4c5PMQY4nvUORGBN8PSRTcYnTp2eISeGR/lVoPHZSYu6jJVE4VDQcR2L8CfYH1A5AQ30DkkkHZRXlaG5JIGrbKhnZMJBItqCqshKnTp9GikXeYiUqlyClZBSJROE4KaRc4JZbbsayZctxurEB937gA3j5tdfRdPokxg4ZgA+//wH86F//FXfddRdefPEF6buWM/v9wPsexJPP/AmOkxRWIsBwol4AACAASURBVEneDQF/j7w759tNQsB/vo14+LyhBLpPAiHg7z7ZdkvLbQF+gpFZs2bhmmuuEWBPi34Q8P/yl7/MYoQpDvCrx2AoT7xsIIbc/VUcLBuPqGEj6TSibOPLaF72B5S4DQKMWFiLNJv8l5OLoHTq1KlYsWKFxKHr0CLem9+PHDlSzqeConn6+TsPKg4Et33t6Cjg1zkYweTRfExHQTkJADVcodbkoSgpVTaGJPAyt5VglUmtZNrRORl+oqxHmk2h1bQkXIvf8xrSdApbT5rNx/Ct9KJ2iHKgsa/0V2gyVYS7ywYJ+i1Nz6mSci32yPPQZCRR4lkC+MXyb/k5CnI9/6OewTR4DrulWILkkAdi4rjKMVFKkOoTGXfU3yqRWf7vPzPl4ZDOExZMpGAiqZKZA9SeuaFTOpyNDdGrFR6hBLpLAiHg7y7Jhu2GEjj/JBAC/l425m0Bfg243/Oe90h1WxbAGj58uBTDmj17toDt4FEM4BdIaFiwvTjc0moMvOdrOOQOR9Rtgh1vRqxuOw4veBxlbr14Dsi3T459AnX2gSD+yiuvlJhzVuDlPRnyw76Sa3/o0KHSL/bxwIEDwrXPMI533nnHB2nt8Hz2svFTwLNjtJyFPB2FY/gVxCcYbUX5KXz5Kv9Ch9MovKxBsU/L6WNlwyTLjSdg3XAJiwnizbQHh/kbZOpRh+K5F6Imgn3+LUDdVwN8qsyg94dJ4BH/84QN2I7qCz8njaY+lLLiCU+/RU+So5SOlGXCcEn6yUPx8vMcLWcqPfR0qL/Ze7+nfpeFWpTPI30mFygBPNtRn7d3FEup2l474fehBPJJIAT84bwIJRBKoKskEAL+rpJkD7VTCPDzcyZzfuYznxFr+fHjx6VC7fXXXy8x36xu+8wzzwgAz437biuGnzSMEScCz2yEVzkE/e/5FA7H+6MMSRxZtQijRpZh/8I/o8xlCEdMYqPZPoE848xPnDghFXQ50VatWiWhKKyWW19fL5VzeT77y+/pCaCSQHaUF154QfIBCiUa95C4u+U2HQX8lAFlxHHSoSXFyIU4WmgqfeCqQbFj0mOjqCv5P8sFksmU8NibBNJGEs02KVeTklgrFnfh4WcLymNA8Mx22Zb6gPz6Cdh2RIztacAt4Tb8S/PhZ0Sq9QRa2/m7FOqSpky4khOSDbjT4Noga1CQp98H7H7T6n6uz93vg/c8I0mQr26p7qP5+qkkCP4vAvDrZkPg3y2vynnfaAj4z/spEAoglECXSSAE/F0myp5pqC0LP8N3Lr30UgHJb731FmbOnCkgkQCTVvSFCxdiyZIlray5bQJ+GIikCPhbkCyrwahbP4CDiRoMG1yLY9s3ojR5AvtWzpVKu56Tkiq4BOo8aMXnoUN1mHgqseLkZvfj/dkvDYBVoSdbwC1DgagwaMahnpFuz9ylo4CfvdJgn7Lj+FLGxeQ45AOipOtMWQBt2ZZLO7kB2yT/DZAyTFjJJqTMUkTdBExTWc2DioOMLUN7+LkPlhnCxbFUoL9jYVjF5HuIyqA1CX+Yir2uU6NK5qkQ8HdKdOFFXSeBEPB3nSzDlkIJnO8SCAF/L5sBbQH+YgBQvkTZtll6TJhSSMlBi2WhyapAyojAggPTSyLCyqoeK6YqK7A+8vVFx6BL8maAuz8Yj64/J+inx0BbtHvZMLXZ3Y4Cfp7P/AeGRVE+DIniZwTXHbcsm2L5/tyXvoCKmv74lx/8FJ/85Kfw5JNPYvqMyzFl2jQ89evHMHrCxTiwZSMOHt6Lv/70pxCNxvDzn/8cH/7EZ7Fg/ptYv2IRYl4cDmP7AXz1q1/Fj370I+mXVviKmY99ZVw7Pg595cnD5+hOCYSAvzulG7YdSuD8kkAI+HvZeLdXeKszj9MeLadYdF0TCQsocVw4RkpCOFzGWHt+/DTDMNoJt88HAHOBUlARyKecdOb5zrVrOgr42X9tQedY8YegujPKEMNyaMW/78MP4rdPPol7/uJDSKVcYdU5cvgw6uqasGfrBtxy/wewaf0q1B87ionjJ2Djxo2iaLgVA/GXH/oAfvXId1HqNMB1Upg6fQYGDBiIN954Q/qVGzJ2rsm/O/oTAv7ukGrYZsjDH86BUAKhBLpKAiHg7ypJ9lA7PQn4dbgGH4104ymD9ImK2UUdCuG3B/S1aIqx+OYmj+pr+xKg6ijg5/ma9Yigm7IggxGP4uSiElBNVst1HdhlJfjAwx/Db37/B9x00504uP+gtHXs+HFMnzYDe3bvxJARY5CIN2PD2lUYPnwoNm3cJB6FkopqMCn89//vUZheCl6yETXlZXjfA+/Dbx5/XJhwArm2qjhbF+ddB+dlD7127d6muHFot5nwhFACWRIILfzhhAglEEqgqyQQAv6ukmQPtXN2Ab9KbtTJlozhzgb8WhHIL4wQ8PtqUgdZehjyxFwG/qs54fm7qFxFoWkF+MluA+ZJlJbAicXQ0BKH53goiZUgGW9GS0scNdXVcFih2fUkCfxU/WmUVVTIZyYsoVCNlZQglYzD8Fy4iWbYpoevfvkf8B//8R84deqU9En9ZJ63K1+PEPB3pTTDts5lCYSA/1wenbBvoQR6lwRCwN+7xksSNlk5l/HcXXUUCukJAithTjcsgfgtbqkY9yOmJ4m6lkXKxpTidEdKMbqQ2zwQq68TcTvb575kQe2ohZ8yI9DXIL8zslBKmomIaSHJfAvTQkq46xW9pesS0BvwOI5CVa8oNsnDz9AtSc/wqTY1t6UofOS491xEbEuSrdO8l/4vigo/Y+Lnb2THEUpQUm12sfW/7fkldxfGIPXTdUdnxqTr7h621FclEAL+vjqy4XOFEuh5CYSAv+dlfkZ3PBuAn8BO6u0aJkaPGY+Z7/k0UkYMlmngjTfm4sCqVxBzmwRKGWRB94G+Bv7sc21trVB0dhQY6Tj+jl53RkLu5os7CvhzrfhavgpLF4eY0xSYPuImd73QdvqXa+56YnhSsarDg9Sq0uW6yMWfcz/2RbWhwXQGSmvKSyoP6YPsN3K6JyFGrrqBUITqwlmimniKTjOjELBjLkxhFfLgCXG+7mZ+vvz0tXIutQyyRoWAv5und9h8F0ogBPxdKMywqVAC57kEQsDfyyZATwJ+xdPuwfJovffgxCpx6XV/geoJ1yIBA/HSaix+5new9i1ExCWDDHDHHXdgz549Ukjr9ddfF4A4duxYiUFfunQp7rrrLvl88uTJQuO4YcMGCR256qqrsHLlSlx44YWiGNTV1eGCCy7AvHnzVCEmP4Sllw1X3u52FPAHG9GAO5fpqD25aMhtBs3r/kUExprznvz6jstiVYBpSyktlJREcfLYcZSWliPqWXBtU7wEZsKD4aQQqS5HfXMzLNdFiakSiqOxKBJSO0AxLVE55L8R2xTPgmlb8Jpb4NE7ZNlIuYq+tSwag+el4CabEY1WyX1EHSCNaDKOmBQOM5AQb0MShhWDZUfgxEkF6yHJe0RIRasKjPFZpI6BkxS3gkmPBfMYLFPmFEOluAgyN4L9JjMUZaurPVNEml6W5+uaCEEPlk6s1Oe1Nxbh96EEipVACPiLlVR4XiiBUALtSSAE/O1J6Bz7vicBv3p0Bfgtz0GTUYaJ19yF9XvqYXqNuP0T/xPPP/K/UNGwHaabgOO4uOGGGySOm9Vy586dizFjxgiAYsVfhg7x9yNHjghfPyff5s2bMXHiROzcuVPAF0E+gRfbGDlypNQTIPjqS2Cqo4Cf5xOIMoyLRdT070FGnGKnqZm2xmcs5H4dWmkihRSsRAs+97EPI+ImsfCddWiKJ7Bj5w5R0GJmDCnmE7AeQFNcrPTJiIWU4aHMs/G+u2+B65zCn19diKaUySxvsvxL+I5lmkLjmfLDaeyUgQ/91fvxu//+HTypA+BhQGUNThw/CgsJeG6pKsZFqk+TeQgGYo4BK1aKYZMvwo5t63Hh1GlYvmKlqgtAQE+AbqpCXKmklO2Fx2q8oui4kndg2yY818X9992HZcuWobq6WgrTUc533303/vCHP8hcDHpSchVOnsuaF6wszSrWOm+h2HEIzwslUIwEQsBfjJTCc0IJhBIoRgIh4C9GSufQOT0P+FWIhk3QHyvHrHs+hBOVo2GZFk6dPIKNrz2BSMNxsQSzb7NmzRJr6Y4dO3Dy5EkB87t27cJFF12EvXv3YtSoUVi3bp0oBAT9hw8fFos+i4StWbNGFAR6A3g9AdWrr74qikGxoSvn0FAV7EpnAH+Qh59yozWcilBHPR+F5Ki8KB4+/4Uv4pXn/giv/jAumzwSb2/chI9+7KPYf+Ag/vuJp/GXD96JpF2Grbv2YualF+DY4Xps2b4Fl142BcsXrMGUcQNx8PguJKx+qBkwEqNGDcTzL7yOd990k4zha6/Nw6n6U/jkxz+OXz76W3zty5/D//7et3H3ex9AKpHE6uXLceN1s1AScfHcs3Nw9axrUF5Vgz+9/CZO1cdheh4GjxqPq2+7FwvffA0zZl2DupZGLFm4ANMvm4qaqmo8/czTeP+D7xdlde4rc3HNtdfBSSbxyvNPYWBNBeItTUglE3iYffjlL/G3f/u34mVinYFf/OIX2L59O7797W/jn/7pn0TGv/3tb/Hwww/L/H7sscdEKaCiQO/TP/zDP+CHP/whHnroIbz99ttSTVqDtL40Z3vDe9UX+xgC/s6Pqg7ey26huBDIzt+1mCu7Nn+omDuG54QSoARCwN/L5kFPA37aZ1loK+rFBbDFrTKk+tXATUbgtpxALFWPiONJ3DfBZzBun+cT6DNsJ5dVRsfk66JbwVh9XUlWV+TtZUPUbnc7A/ipBJGKU19L+fHl7ehRCIRyHD7/+c9jy7bdeO3lFzC4tgrTLrkA76ycj2uumilhMFu3bsVNV1yICy68CguXrka/kjg8qwoRuwVl0SS2bTmB4aOGY8Wm9Xh722FMmTAB+7avw6Aho2BHSiR0Z9/Bw3j/B9+HVcsWY8XqrfjR976Kr3/96/ji17+BH3zvnzG0thb333cPTKMFT/3xJUy5+BKseWctdh1OIGWWwzNSiJTV4OIrr8PC+bNxx3veg9lvzsPEiZNw00034eCBA3h19mwB8LFoFJUlVbjsshmoqa7C4//+CMYNH4hTJ49iyOBBAty/973v4bbbbsP8+fNFvt/4xjcwZ84csfizkBiPRx55RMLSGKZWUV4B0zJRX18v5/70pz+VfzkWPP9rX/uahKP1pZyTjs6x8Pyuk0DIw98RWSowz/we5ixJrk/wcslNyp/vo65Txq18KkEwZagjPWp9rp9PJDfpHPAPlLfMal7nXmXlNwXOCH6vSRMKK0OF+pZPOvrc4DX6vGIUrK4nUVDPlf/eki8m33ZO/mc2/mf36hDwn135d/juZwPwO4atLPyGh7hrIBJJCM2j59oCwDyGUnhqIdXAXQNL/iux25FI2iLNZyCYp/VUf89wH/6tw340K01fBE4dBfwM4aFVX3Pva9l1teeD97n9jtvx9po1aKxvwKUXX4xVKxdixvSpcJwkVi5bho+9/17s2XsMJaXlKLETsGJlOLh/H0YM7Y9FS9ZiyiVT8dyrs1FaNRAP3ncP9u3cjFWr38aHH/ornKqrw+9+9zv83d9+Fo888q/oN2AkvvX1v8P/++WvMGb8RMRiUSxZMB/Xz5oJz0vglVfewEc+/nFs3LINz764EEkzBrDomxnFBx76KLZt3YghI0bg2T+/iCsvvxJDhw1BQ0MjXn7lFUycNBmmaaCurh7vfvet2Ld3Dxa9MRdD+lWiualerPwPPfRXePzxxzFlyhSx4NPa/8ADD0iOydq1a/H9738fhw4dwgsvvCDnMO+ExcXoxWIYz5IlS0RZoTfgvvvuE8/A+vXrQwt/h1e18IJCEggBfzFzI0MLwBBABfgZiqrowBQHgQb6+t9CYFDhxE4D/EC1+eyeK0a0DMjXfxfzfK1a8j/wnyEHt+YC/gwJg+qCE3g4kU2apCFLO8j8Ie0HALz8nQuWg7V5hOZN4QESPQR6m1+uKk+rkNDT6kCQ+0FVeEnD+iBO0IDe0wQTvnZjKKo5yQHjj6YV7/gI9N4rQsDfy8aupwG/erVV8q6ymGQztfAVcknHGVg0glZk/SLmK6illYNeNgRn3N2OAv6gPHWsuFaWzrgzeRrQfP/6Kw8Ooratkl0NA4lkiyyWXFCFvckzEIlGJYeD/P2uy+RYVYCLbbmeg2jUFsWvJBIFkgk4ZHNyTVimCyfpIBqJgAsy6UEjtoFUKgkYNuIOAb4NDzE4KotYrmNScDKZQMpxYZgROC6VRVZ9Js+oojB1PRcJz0VZSRkzgiWen/SxnuvAMoAPfuhDEjJ28OBB8QhQoWK/Zc771LJshwXHqAxR9pR7ZWUlGhsbMXr0aMyYMQNPP/10WtHtjvEI2zx/JRCG9BQz9oZgRa5JTBsi6Lc8A5aPQRVblzZI+eA1uF9lw+csK39Hbc/iU8hnOA4gXckn6sShuxy08Ate9+nI1OetgbPhG+PStyTbmU+JrLB7jtdDM6mlN4AMA5uWYwZga6Av9G7ptkiaIFKXTvvQnGOUT89J3y9/HR8hlQgwymXqAPk8cJqEDZoxjoQN6iCltPb1kEGQc4T04UopUKjmfDpCwN/LRvtsAP5cEeWGhcjrE1jD8lE3ahAVtPzrz3rZEJxxdzsK+LWcaNnXjEXdHR/O++giXxYZbVKOPHcsEkEi0YLSWAzNLS3wTAMGWXsSKQH9evPRLDYpMvaUEOwrb47nuIqxh/uMA8SiMaQS3IA8mBa9QVz0Mx4hh0m3XLRpqbNIqwnYZhSOlxIGHo9sQWYEpunBJfg3DAm5SaUcUVCMWIRsnnCTSWHzUQydjlj/g8ngWq70MFExYR5KUKligrT2UvEe/J2f8Xwdyqa/P+MJEjYQSsCXQAj4i5sKUgGexggyc0VK4MGG5QNZVyz9RJo0VnF9CQLY/O3zDE3r65crKQoaChDOF9kilopctBvMMggWK2xdnZzlTrjPZqsKpnoUGlj83iljfA7o14Bed00WQbamjzxhTkEFJS2vjNxo2AkqEIq6WQdEsf9sk4qYAtRaWRGdwPcQqH8LuVMy7aveBtrwVQjtMKGhSDXJ56ZM1L3FICU6CKMRqAQmYDstKHWbYBpJqRrkkP7tPDpCwN/LBrunAL9+dfOJR2vv+ju6ENsyWuQLyymkFPSy4ehUdzsD+Dt1oy68SHtwssfZg2fS0u9J/S1lx1GLvV7U+Ylp0AcUsJX5hbe4CJMGlBYo5e1RG2DaE+u7xzl/5BtFMZRO4CZ1qF7nhU3KvzC4lUmTmvrfoAdA98O3h+VxwQeV0ty5m+upCuaeBPvWhaIPmzqPJRAC/uIGX9YHz8L//NY/YfQll0udGEPqbhAP0zAA0HlHcOg78fzv/Pb9NSnvfhfAtoUyANK2aVlegmBVoWzWG0mHoPBvekP1J1y3TBY9ZAeV8SMI7FWTHlKyyOpFjz01xYvpOsqTqg5ardWarA8dbqtkQbazFFyu2QE65sxzsw9ijlEsZeliJv6TU3kwVK2dzMF7Z4f0aMCvgLdf6tDXbxT7mcr3y8qpEMUk42HVdxDA71v51aAprUEDfUuKRPIjPncG7PPe7FVzPAHTiMJONuM3P/0e6revQonb4HsNMt6A4mZa7z4rBPy9bPx6AvBzKSrrNxS1E6bi8KmTOL53txA2lqaaUOI2ikU1mXTSVIR0UQaTcoOJuARE+ZhkQsCvchYUYM2227Q1JYXT3rLSoLcj13ZmqnPsaMUmVJZx9eIwLYbvWDSbixXFjdhAsgURAnszKmE25Ls3aVETVO8KJWZ6AdcbgG+Vk1q/svkE3L8iF18B0PJJB4OqTcHV1iP/+0zIZo48/R1HwqGUxNMxqG0po/lCzvIBfj2GopgUWQitM2MRXnP+SSAE/MWPeQoRPPbUKzhtlCJpROkLVNXfxehrKLpeAcMKWKtD/ZsB4yqVUxsvBPhKoT+1buiY9LwVwglYxThByK0ObfjgAqes0Cr8iIxo6lB3ohdC/agwGBZCTK9i6UKWKj8hs7r5FndxXmRCUwjm8x4CqBVYlv8FY/dljdYWfHU99xpHrCo5wJz9zbLwB4w5WU+l2tPW+XRIEp+T4yDOlpzcClHSlEIgY+N7J7TSoGI6/T2TXysR+rL24FABEuXHN+14HqIlrAljwEg248+//QX2L3keZW59K39J8TOt954ZAv5eNnY9AfgNI4qbP/hZjLjnMzhmGWg+fggRtGDJo/8HR99+GaVk7YmUIJGk5mwinmgR0Kq58rlQBENCdNx5UNQh4C8e8HPMGUPOl1WHm/DffEdXKwA6iVrFtBu4411XIu6ZmDNvESJOMxzXQBwlqPCaEDMdxBFFde0ADB0yGKtXv41ILCZFvPy9Tv3rd1xvmtyMsw5/Z0h/GtxcZIHPTrxLMz5lNRO0cKU1haIr7RYC7rny1ed1tdx72bIUdrebJBAC/uIEK4UhjSgefWYOThkVAuoZsiGA3/+NVnQCSEMHgUtZcR/wp6NtrNZJrH6l7jTwz5fkynv5YTeFeszrxTjtg1Z9nu6OWLIF7FoKJOvYfB/86rUmvfL7Bn+xmItSoowqarlUCkZuV5UlnN4E31mQN36eclLho609nGoF14UaBZTnhsHneCiCioRSWLRCpK3rrf0mYq2XHAAlJaVvaS+DVo7UM4r13zecUQZyqvSBnmZKW3ksGCr69GO/wJHlzyPmNvufFze/+spZIeDvZSPZ3YCfFgzPK8PNH/179L/74zgSs+BZHkrcONY++gg2v/RrVCSbMXbkCJAbnuwlS5Yvk8THqVOnSuwzgT+LNJFLf/z48Th86DD2H9iffhHlBc6xhJ5PgKmjIT2UDRNFGxoaJHacIJwJpvlk1tVyZHusgnzrrbfi+eeew+61q9CQiGPMpLG47oop2LdlC44ca8aHH7wXixctxMDBQ1FeWobtew5g+tWzMG/hMsxfssIH/Mo6lf7xNwp6AvId+lPZ7wJHGu9r648O/Uk3k23hyrBUqEjXTC8Kv/wh4O9lC2Mf7W4I+Isb2CDgr0eFYEPHMGCx2J6/38jywByf9AKiAb+yCKtFKpfNR99fxwXmLEaB8zXwztdj31mprPg5kfgZg7wCqNpzSTIEBV6z7xlc4wU+uwTgGXCv228F+KVKuW/Zz1oilaqhoXU6odVvN/d51HMWPtrag9LAPK2M5Mrdt96bStnQshE/iO+B0HJWypPqi+hGgX6JHJXw0hYmL5nAi0/8CvsWPIWI1+L7HoqbX33lrBDw97KR7G7AT106lTRx9ye/jEF3/zWOl0QksSXqxrH0P/4VW2f/FpUtp9CvqkpA/YgRwzF1+nQ8++yzAvQffPBBSWZkEa19+/ahf//+qKmpkb+Dlv4Q8Bdv4ac1nxV2CfKrqqqESUZzvXe3HEkHSrrKL3zhC1L5+PSOVTjd1IT+g4fhusunYOyAfvjxz36DO2+/Ga/MnY8P3n8v5r3+Ki66chbmLluL//Xt7+NzX/gfihfBt+TnusMLAX79arbyUGurVC67RDvvsnLHM6ZUbxPd9/KfueKVcflnfCL5FaPue4qw5bMtgRDwFzcCAvgRxS+fmYM6s1zwu8OcHQH8noD8vEq8rCX5AH+B+7ZisMlVEFRseitILCE9vkU6x3Keu74R8AeBvwb8OncuqACIJ0CH/OjQFn+BzRt2JOE42s3qXyDPlIHw9DCkY+JzvasiFpUQK8nQBQ6u6cHvM+uhDqr0vR3pOMxcpiBlFsrIJrD2seYPQ3f8PAPB9cLepvIS/FSBdCix7ge53p761c9waMmfEHHjIQ9/Hw8/NSzLaksxLW5lOctndT/gJ6uhhWnX34ELbnsITXYEpmHD9FKY/fjPsfvtuagwPURMCxddPEWKatHSf/r0aVx22WVSVZe/s0gRixexci6t/wSoOiY638J75gDpLA9MB27fUQs/x5wWfmrnBP2akz9fzHhXy5F9pSL3iU98Ao899ii+9vm/xNETp7B63RZMHjEKVREPG3fux9Rp0/Hksy/gksnjMWncSLy9ZR8mTbsKP/7pzxCzFatNPJmURTw3xrTDgL8Dsg6e2tsAv0srV5razjfhSV5EJwUQXtbrJJCPh1+YqExTwvvCQ0mAUJox/L/602w0mlVCJpAyLBXOIzHumTox2SGEOYC/jcJc6k451vYsVE0LfYFQyzTgJ9BVScSq363p5x0+jVjXFcjNBdZBwK9CeFRjact+oE/5QH9W7L5cqX2u/mySsB+rTUCfVw8oNBl9S7z6Wo0D2dfkzmmlIRvw6x75KbxZLWvSJQH5fgKwSkDO5FDxd2F4C3gJOBcI+A8sfkYMmPn5U/v2GxVa+HvZ+PYE4BdQJmmaauGRxYQUiMLAomL1+S+TTidOnIhtW3cIFSKTo7oacOrh6a52z8bwdxTw5+tjvoTSnnoW2UA1/swBn9xMk46j6Co5j5jo28qS4Cfd+h1mbkDeZ2wFbNVmmw7BLfDArTwIOZ6AnrDwn8lYCKA3PDimT1fKJL40zV3xLfeld6b4p+5bZ+az8GtPaT4yhL719MU/DTn3k4aNXz47G812lVh8GdKjIKZag+QnvaZwDcoJz8m6XSE+nkJ90rHjmbVM3yrNUiPgtnVcfKZF0keq+HTZc3NICTRYzlYAVEgPk3xz98qsJFkxe+c+UzBkKOBR9OP8JeH2TI0LfqKw5A0IxXK2/DTzmnwa6F/u2pXxj6jrdfGsYNhSGuRrMgyTRBMZBcx0Cfh/jn0LnxTAX6gicfGzrvedGQL+XjZmPQP4tVB8/Tr91uuEJxY78uCkHDiug4gdS3O2dxdLSV8CL10B+M/2tE0nU+VsCFIgxeebDn6Vb15oYF4whr/AZtPXAT9RiSpaBlQlU7AN4KTNRD4FWIp9x/rSO3O25/vZun8+wK+Lw4WA6pf6SAAAIABJREFUPzMqGvD/6tm5iEer4MJBymQFeHWOBvtk6lFH1wD+zDvGQn/ij8sAbx1i41vhs9/HfMBfAX590NIv4Nb/LNcyr4G/TnDN/B0A/77lOxdQB+ezAuJpkn51qo6XL6r6QNtvh4DyQvkAbUYpBhUUofTJUPL4Mf3ass8eCLOR3Ec9vzZKZdCMhyf+8ych4LdticIodh85W2vfmd43DOkpIEGdBKpZdjKn5VgEhIOX1hKiDlVVVS2m3V+8oi+Bl74G+NPJtQFWiKDlpfW0o/9IHcKkIZa49jZgf5suyuLUtnWuGAt/rlJRKB4WHqv/OsKdrQ5btp7W1HjZz9dm+/J+pWAmbdw14SKs37Aau0piaR5uvVC3t2D3pXfmTBf/3np9CPiLGzkC/pRh49fPzUNztEqK64mFXyju1bspipLLeH693hTXdhAstw6v0RqFb+EPhNhkW7N9sOpTSrb1bjr0jUrVcW2B12tLtgGO3lT2R9baLO9BdiBMwT5rhUInBadpOXV7vl09HyhvJ38q12vLauv5DjEQ5flChToF13ElP72vSHgmvQZ+KBMt+ZRByu+rrK8B5Yn3oSP5tz/7V+xd9KfQwh8C/g68/Gfx1J6y8NOdSGBvMoEHrOSnOOMlKUYW0sKAn9/T+qSrrRYrrnwx6fravgReOgr4tVz4rwYA7YG9YmXe2fOCgNXyUr45ha5W06dJM8V9y/VXw3u61rk9RbyEUKKxOI5w8MOCY7AyJueYuj7ttPVDh5g4zk3D9hxYhgkHij6Pv6U5tTVrD4vYBKxtqq/KnS6/+V4Iw4jI34YUktHFOH1lNsWKwATvAhX8PgW2Jinmw00nJiwaVjrxLSo1B1wzBYNFyVz2k+wYrFuR0VbYp5STgG1RBj5zR0DxMawkoi027h17IdZtXo1NZSVI+RuzDufSlt5878jZDPnq7JwKr2stgXzjGFr488jJYwhPRAB/goDfYHEphf70e2eYJkyXXmpFz5nh4s8z81p9r8JbpW6VAEkfVAcYdARY++wyUhlcc+8HEmvTVmrNJZ8Vx676QcAv65ROvm0V757pbzpsxz8/e59Ua7CXLsqlrmtbAfDXzoBhJVtxKS7UKXt/8nn1cxOe23jhMyYhrSgFrfs58f4+I092PoAf/pl1Dw+P/+z/YNf8pxF1E/CkwNj5dYQhPb1svLsb8KuqhCZKYCNmNCOatBFPAaVGA5rNGJptG57VKhCvlRQ14C9GvJq3XyeI5rvmfAb89MCQnefEiRNCe6oT9pjAW6y1t5hx6Mg57AM9QqmUi1vfdQnemDcHsy6fiUVL16A57qCsohRxx4Xl0NpdBpNzJlEPo7Qc7737Nmx8Zw3WbtmFCstBS4sHo6wGdqoFyaQLx/AQs6JSzMuwHDimhSYqB1YUhhT7stAMFtYxEBW2NheOb9qxbRNuKqkAv+siFrXx0Yc+giNHDuOVl16BYVqwrAhKy8owYvg4bNq4Aa7RDMMrEbXWdRtFRUkkWhCL9EdpSZkwJNXXNyKeaoHD8uw2nzuB8vIyXDJlOlavWYF4Io5+VQNRXlGFgweOwY6wX6eQSEYkYdCyqRSl/BADG4MGDsehQwcBJyIgwTAdidllspwVcaX9alTgvoljcPf778Cjy1fg1ddfyxrvwYMHY8KECVi0aJECCoEkzrOtEHZkLoXn5pcAc6T4vgv4CzC7hIA/v7wcRPD48wT81bAN38Jv0gShgT+NWIpfPvvIKPKtE1oFIue5YetwVwXWNee7ukTHrUs8vtzWt1QHQk9yG9fx+Do5V/dXW/xzz9f3yFUQgkpJW45RuT6nUXXPIMjW3S9ES9rGWyxRAcXmaflyTVv+s/sQNDQFAb5OAs4OAlK1EeTOLArpOPjNzx/B9vlPI+Im0xWFz6f1JwT8vWy0uxvwS7KT52JcaT/cPWYoYkkDpZFqnDq5B0/s3oaTsRJViTCYaBngQ9fWfW5UiURCuVHbOTTrDAEkKT3zLQ7nM+CnXCijxsZGAZ8EAuK+9JOT2pNvd3xfUVGBL37xi3j2uRdw0cQBeOJ3T+B999wNMxVH48lDWL95K2657S6guQ4vvDQXN9wwC4mGOry2+G1ccc21eGvBW/jKl/8eFwwADh+tw5srNqHCSmLtuq24+rpZMBJ1WL/mHUybfiHKagbgl0++gpPxqFDEjp48GTXDx+PEqToc2LsL7//gh/Ha7DdwxfRpOHboAJYtno/xY0chZtvYtH4NJo8fBzgW+lWMRVODibKKGJaunIvx4yZh585tGDd+HAb2m4xNm9fjqpmXYu/u49i2423ccN3tsFCBBYvnYMKESehXOxh79m6WKsJ2JIX1m5Zg5uVXY8XKxbjmmuvhJipx8uRJDKwdg1TKwdIVr2Lm1dfi+In92LRlJWi1twwDTtLEiGGTcfzYadxx6/1Y+84qNDbXYejQCejXbzC2bF2DQQMHYUTlAJTtXYnaMeV4+cBBbNu+PQ0i+AupUn/2s5/h3nvuxYCBA/DYY4+p5PoOVG7ujrkRttm1EvjWt74lSfDBg5+dzfe/a5+wa1qjhf+//vwmEtFK0HenIlSYD0NzurLsZ2LkAyF2UmVWW+yD4TOtuff13kSjmGaJUb33OfTzAmffv6iI49U7LP/xQ1T8ZFbdt4KAv8B7LXHrgmp1oalspUbCfrLwdo6FPOAByIQHtR6TYBuqfm6+ROD8YylhVAE564TkbGWKNKrqejKUuSZtIYG+epbizg9Ubdd3S/ctXUCN3wQfmgYgB7/66f/F9vnPwBZvcmjh75o379xsJYzhLzAu2TH8jKkGhldW44ayEqzeswVjrXJMmTAUv964HSdKy8UlSAA6afIk7N69G7YVxdChQ7Fu3Tqh5tyzZ48U4SIt57Fjx3DBBRdIES5aqflz+PBhVFdXC4//oUOHUFtbK7+zSBfb4zmkceR3pPXkZ01NTefmrOpErzoa0sNbkPqUMtJsE7nFtzIbUVFB7p3odfYl48aNw8c//nH88/d/gPvvvA5PP/0H3HP73Vi/YgmunTEZG7fswB133401y5fhpdeXYdLkCdixbRuarTJcM/NqLFo8D1/+x7/DpP4mnHgJlq7bhVP7d2Drtl0YO3k8jp8+icZTh3HVtEk4UteIFxdvxKnmUomRL6muwcRLroRh2li1YhFuuvVWvPTKq/jMJx/GY//576goK8W4MaNheA62bNoIJ5kAXAtXzngX1r29DRMmTsDGzevEwr9z105Mn3ERbKMaEasS5WUW3lr4qlDRzph2PU6fPIa9B/ajqbEet955B06fjGPJ0gV4100zMe+NFzH9splYu3YNpk67FFs37UW/6rEYNWqUgPz1mxbg4kunY/mKxTCsFjhuC0oiNlzXQv+aEWhqbMG0S6/G8pUrMWzYMNTWDoFh2DLOyVQ9Lho5CqW7NmH11jexuSwCzyOMMUQpHjFiBGbNmoWnn34atPR//etfx5e+9CVRstObYAj8z3ien80GCrHxBA0ioXKXGSEC/j+8uhBNRgkiEk7j04n5gFzF7msLdW7OkM8clvedyW/hD4LjYI5PcEz0736IvR+H7jPW+EWhtIU9TTOZDhfyQxB1KGKe0J40SUIwuVcXFmulxPhgWt3IJ6wPlunSsgxmZWXkG3xGg+FNBYpn6jA0ejZ5itwqfa6SM8M41UdB2erxMeCaDNWkhV7nMfAaZbHPrG+icYgSwLwsVWLNzysM0J2m/Reeg1/83x9g58LnJDT0fDxCC38vG/XutvBTHAQ7g6uqcC2ieLvpAP6iegDKa6L49dqt2FdWCStqo6q8HE3NTXjwgQexfPlKRCNRbNi4QSzQ5IyfPn26KAAE95MmTZIqsQSpBO4E+PyhNfLVV1+VsAR+TxBJzv5+/foJ6OFCSLBP5WHlypW9bKQKd7czgJ8KFi16vJZzIAjsgnfqKQDA8JGBAwdi1OgxcFuOY/CQQdi6YQuqymMYP3IIlq9ejQsuvFhcp6tWbsD06VNx6uRxbNpzFFddcTlOnTyI/sOHoirmImJEcPJ0Cl7iNN7ZsA0XXXIByiuALevXY/io4UiaFZi9aD2cVKkUzqocUIvRUy7FiVOn4aXiGDZ8CBYvWoppl1yIslgJVqxYKglbnpsQ0O853ApMzJxxEyyU4+Dh/ahvOIFRoyZi967dqKgqxeABqiJ0VRWBtYeNm1fj6quuQ3NDHBu3rkIykcJl02Zix46dGDp0OI4c2Qsr4mDYoPHYvmMzhg8fgqrKAdizex8GDhwqFLX0EgwbMRYnThzD0eN7MXHSKGzeuAFVlbUoK61Fc2MCN1x3M44cPYANm97BmLETEYtVYP2GVZgwdhqmDJ0MY+sCrN+5EFtKLCQ9JscbMg8+/elP41e/+pWA/7vvvhuvv/66/C6bqb+59tRc6DMv5jn2IO0B/nB8sweMgP+p2YvRZJT6Fv5M3o7kCjG+PsA4l2tdFvjYAcAfBMAatuZenwH8PohOU14qNpmg0iB5pq4L1wfsQcYegcZ+vkCWQhFk4fHFkYl/Vx+06pOrlCFZJzRHfo6dKJ/ZKMtLIHTLrWPpdRgSvaDiYKHilS46QOs8w6p4naJJzeXC16oGQ4tVzrX6RLFrZgC/kptSEJRzwy92Ro+OL4fcddBzHfzsR/+MXYuehyWAv/3og3NsSTjj7oSA/4xF2LMN9ATgT7kuJg4YiNui/XEgUo8LUy5ipTX4923rcdSIImrbqKmuwugxY1BZUYGhI4Zj1apVUnTrwgsvFFA/aNAgASYEIfyb8ea06jM8pb6+XizWDH/QcegE/Kzkyr+1MrB//37xEEybNi0dp9yz0u6eu3UG8BeypnRPDzvWquXFfWsRYTUXXlW5kklrilmBiav+8srEY35vMGmXmwJ3HEuxaZCD2kzisksvgmWUYcuGTWhMtCDJeFzPhoGIuHzJSU/KPZU6x8RytbHQ80QrHu8rCeeuA0M2JvbHwsgRo7B33z54TNyTTSdoXdLue5UlzHbV4RcNS7FQi5/s53+uvicIZx/YnuKMkA2KGw+TdhmjLzsQLVZ8HxIYNHAYRg0fj/XvbMSQocOx/8AuyVWg3JiYzLuPGzcFqVNxzKzph7UbF2FniYukGYGTUsnwtOpTmQ6PviuBQoA/jOFvPea0/DqmjafnLEGzUQ5bXmOuMxoAqvfZyYdkc/kb5cziWMMIZhXwz47pz+beD4JunYSqAWs2PSe75/ghNkFufd4hozxkP4SE8QX7oAG2b+FPJ+nqpFlhuPTDf7KMA4F4+WDoUb7w+3zVzn38LiA/oFAIwYeq4uMz/PkJ0GLBV7LT3hex6KfN+I7/XFQa1I/UAEpXLOa6ryQvCgCVBFGoFIWn9l3oMCEnlcRPf/RdAfy08OcqRn13Jck8WQj4e9ko9wTg58LS37Awo18tgDiYH9nc7GJVfR3iKQuGZaC0rBQtLc1IJVOwopF0Iimt+LTOs5/8IeBnPD8twqNHj0ZNTQ327duHU6dOyWdcHGjZp7LAl5mLl47j1xteX7NkdQbwn8vT1IRvWfZp3YQbOZ3wldkt1Hai6esUYNegWkFrblxJWfwTCQO2ZauKlAY3xYBbmMxReRgfyMohxeIMVTSO1HzpWFN+7rFoHBNzNadzBtTnWpqCyWEcr9zNV6F4DQoMmGTjEdYH1WaGljMnjlQ2YRMRK4JU0meSEMIhbk8OHCclScWuZyPmAJfUDsTRY/tx0E4I7SCTDnVCfMjDfi6/FWfet/YAv14/z/xOvb8FAfyGjWfmLUHcrIQprzgBv3rXaQBQ4DyfVVcZKBSoDsSmF8kqo/lg8u1T6YRYSbpWeQVimU5b+rMt8Ly/9hy4af59f03R/PL+cKUZenQOAPMKAh4KUlVmwmsUc548Y8CYkV2MKztBVp2b/yDVqbQTiLHXimiWJ0Cq3ypg7qNxP9RKrcdkAZTEWskJZJw99wUFxbl2a6Ylti1GHUdYGgCSQHDdpIwcfqS8ObLaqs0iE7zlKzWpRBz/9sPvhIA/5OHvPQteTwB+iwlOrgPX9hBxHCTJIuIY8KyIYBq+myRF0QWTcjnKg5aIoGW6rdhTXtPW97kW7t4zYq172tcAv15ag5GfGcCf/fwa9Be2rvg0m+S390F6Wi3QcaAFKPWy26QnIbhdqQ2mAFlEJ6dTBvArwNB+XKjqA+NX2R9fiZFf1Ibl0AQpO6SJKHNlUvR6eGi2qQyJjYw5a9mu8k72Przs3JZACPiLHx8F+C08+8ZSJKxKMARcWfj9hFwfvBdOSvVjy9tZIIKVWwvV5giG4gRDeoIBRmptU8+nzxFDSaBAlbbMp/dZ/wLXyXgmdeGpIMjW7WjEq0G/KB9CYUm5iF09HTKTMbyoVbyY/bbVOf56poz2PqD3fbx6JPU+TzYjMQq6ymIvbZFtjYubYjdVlM4+vk+H51AhkLAgPyeX66lWpPwNSLMyZc0ew0MqmcC//ct3sX3hs7DpTc7nuSh+yvXKM0MLfy8bth4B/K7KjnctVVpbwic8kp4xTMKDJ/Fy5DHO/8bkA/wdDUnJtZYUswD1lqHsKODn+ZqKUy/Gfc3rkT12Ytbv8uHUMjsX5lLrV0c9r9qQFei3JLTIkI1JQoQCiWhBoNDlggobPCckEAL+4odBAX4Tz71JwF/B6Dl4YuZXa4kGzYo2sy12mbbjurkP6iMfYMxNAZA1J2jN1+xBeXj46X3Iis8PFI5S77uq5stnSVfV9WP40yFEUitAh8yogphBT6CEPOp1xmf0ytwzW+nJF2Oviquo8Jz8h7LUp9dYZXJvdapa/wjWVV6SHh/Z63zDRlpJCFytahv4Skke94NWfLJ9FUpBSjlx/PgH38HmN/8UKJRY/BzrC2eGgL+XjWJ3Av6IaYHJMqL3S4ESTxZRctzSistXTeyY4pHUcXeBkLscWZ4JwOrLgLYjgF8vnEGa07KyMqHozF3Me9lUPq+7y3cr68hl1JBNz8cmgb01m6WikMP9vBZtn3n4EPAXP5QqEMTCc28pwK8s/DrETieI0gdXMEhFv21t3jRQZysv8M/l8Vf7mB+n77NyikJfMKQn0z8nm0szE26U00NNu6nXBsHkPCcQn68t6+l0BRoW/BBMaS6dWKsu1iaXTGCMvqkC9FrZyV3GpAKuoG3fgBHsKxWFNC++ZuuRjioGHg30pWiZurCVkSO9FuqHzBZG1vqoz5V/ScPp4nvf/ga2vvVcmv6z+BnWN84MAX8vG8fuBPyMoVcvGpNfDCStEnGLKnYAEyVuwg+zY0ImUzGztfzgy6bWELV4dcaiGgJ+f8GTBFQDsVhMmIyY7KwPvrzh0TslUOidSM/7AODXT5iVz1aQUaR3yiPsdWsJhIC/+FkhgN8w8cL8pYhb5TCSBjyTIE9BV/2+5YLoQncgkM1vwW+tMMie2YoCU9mYNeAXi7yPohWZQf4kXOUR8ClCc5STQntibuXcNPDPyUtQIT1+xKAuCRDYwtWTkbNf4nV9ooVsSlIF9zOyaQX4fYEyXEhaK+AI0MFEaWCvmXskulF5NTXgT69/DPXJ8Hz62oBPvxrwfqZDfExlNDEkBpLV1F18539/HVvfelGeIrfvxc+23ntmCPh72dh1N+DnGyL562WVaBkyTRhWPCuFqBFB+f61SNbVA7aBSFQVyVKLkFoUcgG/Fi2Ty6hMBMG/tjjQ3SiKRqCSZL4h6UsKQEcs/FpmBPq06tO6z6Ro/XeYuNnLXmC/u51RgnOftC+9E71zFLu31yHgL16+Avs04De1hV9ZdTMhI0y+L/IIFnwKXFL4ncvP458O6ZFUVZ+G0wezwdDX9C0CVvdcIN/q3gV49jPdzS4m5pHyM5DHlPYhKneAGPFU7YLgA+eXly68mbvnp/O52smFyF7/MtEC+m7q8kxH+HfKcWALVtBJwEopkc9thS+CR7r6rgB+T0KbvvOtb2LLghd9Zabo2VDkpDn3TwsB/7k/Rlk97HbA75cHHzhlBpqv+BjqzQoB+JXJBBqf+xfYx/bCiLEEnnrpCOZ1XKOixGpdkIMPMGPGDKHhJM0maTpJ2ckXkJz7/F2HqOQbDi4OfQnYdhTwUyFiZVtNcUp6U7IcdQVo7GXTv890tyvGLgT8fWY65H2QEPAXP74a8L+0cDmajTJYJJlgID/Devwqu2ytPQt/2itNxps8tz9TwM9NU1n4M3ScWXH7flK/CvnJ7kGuApBhFsoND9Qdzwb8ej7ll6qizhSzt8q6bVP4+dcvhv6qvuiY/EKN5F6vyJMUraZIhx8EvQ8ehGHNSaVgGSoSQT81mQHJbqZrianrA2FBvmLEc77zzW9iwxvPqT6K+nd+hUWGgL/4NeWcOLMnAD+9eZUTpiF51Wdx/ORJRCoHwzq+B02rHkfk6HaUxaK48MKL0K+qGkOGDsHJk8exYsUKXHHFFZgzZw6uvfZaAejHjx/H2LFjsXz5clx33XVYvXq1fM7KuwSxzz33nFQMJZBl1VAW1yK/OAHtW2+9hRtuuEGUhPXr1ws/f185Ogr4ufBryrP2ZBCCwPYkFH4fSqB3SKAQ4NdJ/Fw3i10XescTd76XAvg9E68sWYkmrwS2a8IzWXVah5UyDJX5aPnvUTi8w/TDS3xKy1aFuTLAOGjNz8WRAoV9LC3nMRE/T1e4P9JarQxp7YFRRWGj/Aa6RkiALUx7ACSJlueoOHndT7m9zw7WuuKtRtuawli7JRQQV+1pxYDnKCt6Rt454b45dKga8Ivc0+1lJKIBvYQG+bfiXFfWfVPkw+qGLKal6JszsjJ9ZSEdLqTl4Hr45tf+ERvmKcAvmd0h4O/8S3eOX2lYltXeG3SOPwLnuIlhw4aJlbyrDmrIBNQ67MaCiQHjpqLlqodw4thhRM1qVKMJ+1f9DsbRHbAdD5WVVXBTKUycMBGDBg+QhYTVPlkRllz7/fv3x4ABA7B27VqpyFpVVYVt27bh0ksvFR7+oUOHSrEuFtnicfHFFwsXf7+aflKxV7PSsGLvwoULz2sLf0eswe1vEl01a8J2QgmEEuhOCYSAv3jpWh6rWBh4delqNDoxRAwbnpEB/KbEpJtI5eXhb23PNoUPX1HgpvnuiRHJUBcE4oHQH83hrzzein1GH1I4igx3flx7BhpnP6MG/KlUMeEmQTDu5wxolh7peMBKn69Qlr61fBdQP/xaIQKGWyXmEfD7VXZ1++nrM/UMBE8Hwnr077l5fcK3L2Z9v5qBj9BIDCJtpMWjEntVDD9g2hZSroOSWAkS8Xg2u1EgysA0MuPApr/+1X/Axnkv+PkUoYW/+Des950ZAv4CYxYE/MqlZqF2wuVIXH4fThw/habTcZQ0n0Tj3tdRUrcfpYYN24zg1ttuRrwljrr6OixbtgwPPPBevPjii7j66qtx+vRpHDhwQP5l2E5FeQUOHjoI3osWfgJ6Wu+ZiFpXVydeAVryueBNmDAB8+bNk3PGjx+PTZs29b7Z1kaPO2rh14sl/9WWHw0GcpWBngb8VBIZksWDTEL690KPz/Fln3ke50J3HtqaRZlFIhG4jgc7Yku12/QG5FqI2DZcJ9uDFEzY81wDlmEjlWqWdnhkfa/5rcU6l21t4rmcx30pJK07xyxsOyOBEPAXPxsI+Mkv9/oyAv4IIiDg90N6hHReV8ItkEXq30rCUn2kmb22qoTXtg6G3JDjXvHwKwCuDzLi6Mt5D10FtuA6WSCnTa9phY1AtHrn6WhbgF+e19dsdK2PdLatr5oErtfx+9l9zygM+cJ5cgG/rIuWYsxXOoUrATbpUit+DH+2FPUdfWpQsgq6jmIV9MktJPxXFDMDXkr3SY09+/WPX/4i1s17vviJ1cfODEN6etmAdreFX9gJPBNJuwJ1VgVsoxmWZwtNp4tjEtlXSiuC48GyLXACRaMKuOmqujoRl5/pmH4NRPndtGnTJNxn//794gk4dOiQACl9biKREG8Dn5WejMrKSuXC6yNHZwG/lk9bALKnAb/LSomkPGOdBjsGl+Mknma12flF1v3fldWHi3Q0FkNTY5PMoXyc+xnuBcXVTGubv5RnW84EfOttQcWA6oPFGGl103MrmXQQi0WRTNBd7vfONRGLlsB1WuB6tAjShcz78TlUBWHXtRCzy5BINIn7WKo4CuWftrBB2uWz8X0IJuNxrHSidQj6+8gL3EOPEQL+4gVNwO8ZFl5bypCeAODX4S4+4G+vxWBoj0eWF1UDDyx2pdeM1m1kwn10joDn6hh0tSAJ4Pc5PaUaOPubh8UmbyJve51WLfln0bhQQDPRRcjS7QXj9FXIj6LIDFrnfUIOEUzGgp8JDVIWf1lN20jUVXOZITkuTFMl2NLrEsz7s6IWUslkVjtCOerXHvAvk2up1AhVdTKRFdaWd//z3QWWaeArX/4i1s5WgF+RjJ9fRwj4e9l49wTg56LlsAqe6M50lCraMXL0MxbRUsRcackF3XTBAlEKLPEFb13FsFByr24ryNxT6NxeNnTp7nYU8BOwkpZTh3ExbIpyJVtPR8J9ulJeOq+gpmYwbplxIV5+5VXccucdmD/nZQyqrcHuoydQYlsYWB7DyQYX5WXlgNOC8qoKjBszENffeD2+/88/wNARI3FwXx3KqyqRTCVRX9eA8ooSlEY87D9+Al5ZP8QTFlBShtKBQ3G6rhHxxnr0r6pGcyKOaFmJyKYl3gzH4eIPNB85BtsFqqoq4HopfOzjH0H96Ub88cmnUVZSgzGjJ2Dzpm3C+EAl9dKLp2Lnrt2ieA4cOAi2beLw0R0wbbbnoaJ8IPpXD8eUC6bjpZf/hP79BqC5pRHE/pFoNU6c2oeHP/lBjB49At/61reyxMxN6bvf/S6+8pWvyHvA5HR6ATSY68oxCdvqWxIIAX8x46mUfYvbkWXjlcVLkLCiKoZfW6V9i68GirIvFQrtCWBlw6Q3klufD9C11T0d8uLvgQEgzd2ytYWfoJWXiV+LAAAgAElEQVTGCO6DOiTIj7/3nQD0GNKkpvvYiqFHzlMx+HIOvQkSIqQNYcGMAB/I6orkWYxDujq4ak8pCtkKgig5WeE4wUJaykObpg71PbasHq4PDez5b+Yz1W/Lt8SnvQAun8CDbfvFwkTJyuAFuVc6NyDQV10rINhPTRriV9FN4xLXJwk1DHz5S/8Dq2e/JG1SDzjfqDlDwF/MmnIOndPdgF8vJvw3+BKrVSajzSvAry0bvjU3h184V2zBRSQI4tPWgjPk7j+HhqnNrnQU8HPMCfIJ+An+CSIZChU8ehr4M4/k29/5Dj7z15/EB+64EU8//wLuvPVdsJL1WLFqJeriBu6/9y5sWrMeazdvxoSJk7B/+2YMHj4E102dIMnaP/n3/0K0xMQtt96CMWPGoL6+HqtXr8Gll0zB9o1bsGHnEWw/1ohmJ4ILpl2OU0lg7KSL8Oab8wU833P/e3Hk1AnUDugHJmpVV5Xjj08+hWFmEjMunoJEsgVz5r4OJ0WLPq1HHiyjDBMnTEW/miF4Z+07mD71EiRTzdi1cx8MI4LLL5+GDRvXYs/ebYjEkkgm4+hXPQIN9c24+trrYdsVmDdvNq658lpE7DJs3LIZVdUl2LF3ge8hUMxV+pgyZYqM1e7du/Htb38bCxYswNy5c8MQn97ysp7FfoaAvxjha8BvwLAieHXpYiStiKoIn/b8tbY+5+PYlz0vYB1nbLnsTZYHhvWJVV7H9bSi7VRVctmu7G257Jb+dZK4K4Us1X4qyalSSdtNg0/tCUgXyZKdtrU12ijSa5EVy59PpIFk21yArv/OtZxTLsHQnVwFJV0519cl9P6UBtjMqfB9tRIA5X8hcqMnwFc6qDzFohEkEklh6RGx+Z6R3DpAuq/6HlTUePBv7fn90pe+gBWvvSQUpEGZFzPT+sI5IeDvZaPYE4A/I5JCLq+cJJ8zcI3lAtWeDkk5G8PfUcDP83V1XQJ/Akr909NAX8uLSdg//NEP8S/f/yFuvXwSXnr6CVx/8+1YtWQhBvWrRVn/WowfMxJzXn4eu48nMGXKBGzfsAWjJo7Aof0n8OWvPIwd23fg5Vdn42Of+IhY4/bu3Ystmzdj8thJePn5N9HsuGi0ahCHi6FjxqIlaWP6zOux68gJbN93ABdfPk3qQZTbEZRaFqrKK/D4479GtOkYbrx6Jhoa6rFqzWqwBARd8tFIGeItFi6cPAM11QOxdu16XD5jGk6ePIpDB46gurIW48aNwdvvLMepumOIJ0+Ju7qsZCA8pwS33nI3du/Zjk0bd+Cmd9+EEycPYvPmQ2hOHEZDfCsMUzFr6DGh5+Gb3/wmvvGNb6C0tBQ//vGP8fnPf14Ut2yvVdDqprdBvbW1NUOzk+TOxlwO79l9EggBfzGyVYBfAWwbc1csRdy2BfBngC7BqbJA0+OX/9B7HUN3FEoVUEvQSH56H/AX6pHQSAYMVqxLrw4f8fpKgGLqIeDPWPgzbDL5mYDU99nR7EWv+wXqCeR9jjTw96vl6ifIk7yg7x801uk28/UtCPipqMjKpUN6fJYe8XJocYllXxv3FUtdbjy/vB/p8zOKQLoNv9/i/fGPL/7d57B8zhzJ73CN86/4Vgj4i1lTzqFzQsB/Dg1GJ7vSUcDP2xA8MoxH/5xtxYj3T6SSqB0wCE6yDqMG1eDAgUOIeAYGVpXjSF0LbLgoixk4lgCikSjcRBOipeVoOH0M1dVVSKVcDBw8EAcOHkJpWRkcx0VDQxMqopWoLrWw/8RpnE6ZiNiKci9ilSMaq0QyaaK0qgqnmhpgRQ14ThJRw0XUtmDZNk4ePQLbNMSyb0VoeaOjnZt+FCWxSjQ2JFESK1dhNWK1SyCZbESsRHkBWpoBK2LBRZO4mp2UDcssQyRagngijsqKGtTXnUA0CpSUDkB942E4Hj0umZ2FCtnkyZNlhuzcuVNChziG/Lf1JqkBv3ZZc2vT7va2JpkG/EHFPB/ZX9ttZPfn/Itr7eRr3O2XhYC/GBFnAD+ZceavXIEWJoOmo1R0XLoC/B7zjQTM58zzLMYZdd8McG1fsU7H7ufN7M0kj6p1O83PmeGT99eiQk/sc9gUI5BWYZ7qnoE4+9y85XYLeLX2kLSSX6BnoiT58tPjkGXxJ/mE4SiFyu8ZQ30I+DM8/BnAr30BujpvWrEI8P3rJ6RylAb8vpqUHmnXwxe+8Bksmz07BPynT5+1cOCiJnEXnBSy9BQQYi4tZ2FZ51oiu2BUzsMmOgr4g4nPRVt2ulmuAhKF15p5HS4s33LGGaKYoG1mVsFz4vBiBPNkU6D1zBI6VzLjmGS+cR2x7kueh+8GZ3iO6SThmiZSlgUjFVcbtEvCWAv8LyxDqkamN0/pBd3lgOOmYPjVmyU2VJLl6DenE5iWNTrILQX4qRg4KRjC6OHClWgcJpCz0IvaJBnvy8RhBRgY1ubAkNhV5qioMDd/j0tLnQwUkjznc24LhzTDDHwPAN3JmcO3XUmSMAsFMQmeP63ja9U1AR81N2s532faCCQSt658HYzV5fipkvPwmHCsxpGWzPA4NyQQAv7ix4Hx8fx5a+UKxG1CQ/7N1P/sAk56/cxnMNGKbxDoB9fb7GtaK8bydulkXG3hT5ugVZiPrrZLpK8r3UpYj3gAfAu/jmHn+f7rWCANN6+Act9g19VKjmKzyX8E1qvgysRcPq7NErefjs/x17X8bRHc63Uul7FHf5dOMfbDpoLMPyKy3Ka5Bvv90pLLSrCWsCh1gv48929+97d/82ksmzcbpudkMa0VP9N695mhhb+XjV/PWvhzhRMC/q6YLh0F/F1xz65uI7hxZm2EYphRRWa4vfE8h4u6AG5FTWf6FiWCeLpVaYEXBgaCaHF3KxYGAn/hwg5YzdKuYUHbAWYKwfHKSiSkd/7iz7DPTPKWtBzkovALyPhVJtM5KfQKZNgqBPDryo25DBj+38VWlswP+GWb8ovXkB5PMxflAfxpRUHvinxwnTCXbd3PTkjLURJEkVEaVsweJOwYKbdRKRzCQBQeZ1sCIeAvfgQsl1QSBhasXI54hMq85SfJMh5cvUdUwFVV1rZZZbIs+60iczJrTrB3uQpE9pqYAcs6/jxtyda8/K6bWc9MpcALY14eTK1j/AtJJ9v6rizpShdpT21Q3hB9iAWeP5YyVmjGHH4fDOnJ7YdaZf2QqBwFw/IVIGXbV/1h2i6NP8GcBbmHr/Co6B6J+0nfKsMnpD7S+RMitwJKDb3jn//sp7DsjTlCRnI+HiHg72WjfnYBv36Ve5nQzrHudgbwc6PSHPcaNOaLn+ypR1ULvqLYNC2G1XhIOU4Ot75eVBlET6BNi7oJN8WNl/z9Cui7BPwsaEPGBpec+VGxoBP+k85OEuGoNPgo3nN8vnvZBIB4MgUrYiPl8+w7KRWHa9FTYBEGiO0fhqtCeMRCZJgiTxmLiLIexRMt0i9JppPeqoNKh21FIDiBngwdW5pm5KBCoO6RPiTrLPO33iDF00EZSPGazAbmOrSkRWTjI9sQ8wHE40AgwD6wloAdEYpAJrCVlZbJc4tjRLwIyoKoNB3VriX8/1S6VC0AmT9a+dKAHxbKI+Nx8mQjyqoakXLrVQiUXytB2vEpcrOSFntqop3H9wkBf7GDT5YexZ+5cOUKJGwF+HU5LXklVIlWn+JRXpqcxhWTi8TXt+nkCgSNB1oQMOwbK/hxSqz5yrMo7zm/57ssS5b2DmRCX+RsMvmoVbLNB89NkM09OQvw+k1l9opCoF8Hzqg1VR/ZQNuTNSQaVaGJXF8EbPvFcLWBIa1g5LD9yFrix91LNVwZFuE1UtynWvnxnZWaIUm6I7TM6sj4RgJdpWEpIH85z7d/pEsKAPj8pz+FxW8oC7++X7GzrC+cFwL+XjaKZxfw9zJhnaPd7QzgP5vgPp8YZVEnm4LroqosgpbmOOxoCVoaG2DZCmIrAOww4EesVSbBdtQWSk1ugPUNjRjQrwpHDh+AYdpwk3FYsXJESirhJJrRmGC4iQtH3Lm0wqtNwTYt4b1vaSGANVAzdCAOHj0idQAaGxpQEilBRWWV/M4wIkMWd1U4x3I92agI+1kB+uSJE4jFypFMAKlUwq8joDm31VPwCUpLy9ESZ8Eu1hzQmzbDjLizk5uf4Tjc0HWFSwIOBdrFfU8AYrj/n733AI/kuq6ET1dV59zIGZPzcGaYg0iLoigrkBIle62wlq1EibS9sley/SlYlvNa+/9a7fqzqGBRwZa9skhRpBJzEtMMJ2cMMIiDjM65K/R+91ZVowcDDBrkJHCqSHwYdFd49ar7vfPuPfccKIoMu90JhRYfHOYz9fwleN11yOdKKMlZiHZajOgLF5pkgwG6n6zRdjILc8Prq0MyEYUGnQpEd6V3O7VHgQg/36ck2ZHNpiA5yFxsdqHB0oRlO/yulZBEDwTnNEuMmtKBBPTJE+O3fuu38NOf/tRSFrrA44kF+GvtcB3wUzDh5T17IJP5HfP4ibZmEOPoq2lIPPKS+DTcqxfQ6ricAP8cuk71wn2BJlHU3QTivDDmBYdJ4DEynJVjZ6Hr6aczG3V2wL9YpH5h2k6t/WkCaxrijfswFkg0Fg0MDKKUy2DL1m2GWZbez7MhEnPsN4qeK5ct6/7DRgkD9bNJYyJOpJln5XorlufUF2jUr/p3Ybb9JvyvPEt6kwJPzKI0Fk5Mu9SfpS57CvzhJz+FXz/1JESu5dBVlS6nzQL8y+xpW4B/mT2weZq7VMBP+weDQXYtpn+TLCdFWMyI/7ka4JfSs3TNppYWrO5egdaAG488+gu86x3vRM/B/di0ZS2efPIZXHHFdnj8bjz98st421tvhwMqHvz5o7jtzbfiwN69yMsa/vATv4+vffUruO3t70ajV8SDj70A1R5EV30Ah0704503X4VSPomnXjkARXJzfKe7cwWuvuM92PXUk5ieGMeWm27Bk088jve+5y4UCnk888RT8LicqKsLY3hgGNfeeAMmpicxdOIEBKUAsWzDTW+6Ge++80589atfxZpVOzAxloSiEqVFhMftxeEj+7B5CxXdijh4eC9uefOb8eILr8DlsmPjhq2IRWfg8brg94axb+9+NLc0IRIJYf+BV7Htiitht4s4cnQfsrkURxpdziCu2Lode/fuQ2fnSrS1d2HXqy8iV5hh0C+JbmxcvwMTEzOIRqewfsNaFAsFlvPcvGkrnA43jhw+hiu27sDBgwexZesVOHL4KHKFOFauXIFQKIQXXngeN95wHbKZInp7j2HH9jfB6fQhFpvkouiBwcOc8ejs7MK+/bvR1tGBWDQHsRzG1/731+D0pvGBD72Ho2680DEcit/xjndwO0he9OTJk5aHwFK+KK9jXwvw19p5elaLosa79uyFQgEHosUw2Dci1xWAr//jzCi6GTeezZDNrgoWo8LoAHcWiOvgtGKwRQsAA8ASMia6oNGI07OCc27XbPvcXlgapefMPlzKfMHJEa490oMfxXwBn7r7YxgaGMDX/s8/YeuOq/TAjxFIoOxChQdAARZG6bqvMGVpmazEKyszo2DQfwQbBEnUhRZMB136XdZNEs0ov3k3dB1eCFTdnpmj4YWEYIOiKnyuCt1H0/CHn/okXnj6aYh8P5oF+Gv9ii3D/ayi3QUeWu1Fu8vwqV+CTX4tgN/r9bJpU7UJFwGyagm5C3mrpEDzjne9C/d/65u445Zr8ODPHsTb33obAjxB5PHSK7vwsY98CuNT47j/P3+MTZu2YGSgH9G8git3XIndu15F2eHFff//3+JPPv1p+Osa4EcJgwkZqujF1u5GnDjRi3vefzuCARfu+/FTGE/o0XOvw43u296OvU/+Ei4B+I3f/gB++qMHccN112Hfof1Q8zmUNRldnV3IxLK44rbb0NrdjR9/+5/RHnChkMkilUrD5/MhHo/juqvfjqOHTmHrtrWoizQhmcji+ReewLvuuB2HDhxHb/9+XHnNDhw6eAJvu/2dePrJl3H9ddtRRg4DA6cginZsWL8Z6XQWfX2H4HL5kCtEEUsMQ1Fz3GanI4ym+jW47rqb8NBDP0Gorg5j4/0Q7Xl9Mi3b0dG+CsMjQ2hqaEcoGEF9fStsZTuOHTmIVWu6Ac0FRZbQ2BjGK7uexubNW3D8eC98fglr11yBF158HitXdqKxPoJYNIvJmQls2bIR0ZkUenqOYNPmTax2dOpUH1avWYmh0X6s6t6KPbtOMK3JE0zg1NiJCtWI6ESf+9zncN9993Gk//3vfz92796Nw4cPX8iP2mV7LQvw1/roDcAviNi1Zw9UKpinov0qaD8LDBeKouvnmF0IzPWcqa0tJlOomg2vVxAYHPTK2sEE/fq7p9cpGVHpeS6pl0YtsgCpor/M12qdprPw/VS/pQN+/Zr071wmib/+8pcxduoUbv6NN+Ojd/8BIEisesOLHCMSby4qKLhi1lDQbxZcqIB+ivbr2QGWPmWFHcOb3TDo4gwqv6/vV52d4QyAcRv6kzNqAqj2QdPgdLnYidcE/CTZQBH+Z594DOTMPBvhr2VBV9vzv9T3siL8l/oTmtM+K8K/zB7YPM1dKuCnUxA4JWddAvzmYEoLANPF+EL3CunKf+CDH8Tx40fQ3RjAvgMvYVVHF4rRNJoafZgYn8K119yEg0f24uXdh7FuwxoMnuxHsgRcedW12LlzFzSHB//fX38ef/u3f4eSVsa6rjYMTSaYzrl5dSf2HzqC337nLUhkEnjgV69AtYX1gl+niOvv+C0M9RzE9PgY3nrXXfjZjx9CV1s7MoUCotNTcLudaG1pxWDfCLbddjsypRIOPv8UVjcEkU0mEIvHmZteLBZx03XvQjZtRzI1gfXrt2BkaByDw8exanUHWlpW4Kmnf4ZNWzZjaHAMTU2NCAc60NbajPGpfhw7ehxNjS1YtWoNTp7sx+h4HzraV2BicgTJ9Ag0FFgDvL1tPbzOdmzfdjV+9OPvob27DTMzoyzpyTEuzYGrrroBhUKJHX8721fD4w5hZmYGTocDAb8XyVQKuQztXYAgyUglZPj8Tlx1zTqMDOSxf/8etLbXIxLxYmI0j1AkgLq6OmSzGUxOTqC5pR6yXEI0OoOmljCmYxOoj3Sht2cCMzNjkFxxwJbXef7GhPuBD3wA3/ve93DttdfilltuwXe/+13ONJl1JBf6c3c5Xc8C/LU+7WrAvxcaFZmKJKurB5IrxktVnPIzFaxMHGpG+M049elgsJoPPl/rKgGYOW8yXDYRK8tyGtc5rQjfPOhsPBMD1C6gvssMlrNo7+u0GP38VDNgImYugTC+89WgulLXwMC7jFK+gG/c93X0n+zD7/3eR7HtquvBoseCBrtdgMp1CrNVCgSyTUUyUgUT9Rh/ZSNlJd1kq8yKb3rdkcZjM/Ulq/oYBcD8u/pYg+PD7TVqlczCYjpONuiblUyArYw/+OQ9BuDXT2SKPNT6SVvu+1mAf5k9QQvwL7MHdo4APwF9ovBQNoYGZqL00LYYn/P89JZug2532CGKEhySgFCgjPhkFA6bBw2NPoyPTyAYrIMgKkjGc2hubkEml0AsWYTb7dL56N4AGkMedtjNFgpob21h862mlgZQNe/UdAwBr4vvd2w6DUHwwg4VeaeAYF0XCvkkm2oJdgnFaIoLfRvbOzA4OIjOrnYU8iVEZ6KI1EeQzeegFosQFJn342mPVIA0FXWRLihFEdl8DB63n2kwBMaDYTeguZHOTiMYDAGaHXZHGW0ta1HIqxga6UEun4TL5eF+cLncSCQnEPQ38sRHfHjJTnUIAkTBi7pwK7cpkYqiriGEaHwCWrmgtwUOeDw+PhdRegL+BqiyDYpCTr8RyEoJmWwC4WALpmcm4PO54PNGMB09Ba+PjIYiTB8SSa5Uk1n+1OcL8bVLcp59ELJ5AvQKQsF6jE8MI1QXRDYFuF31iCemIdqzgK3IkzdtV1xxBT8PWnQQjYw+a6bhGxvhnL268fx89C6js1qAv9aHbUTnbQL27j/ARfYE+k1MbILE6sj2QoBfj1DTEfMr0nFh6Fk+9wuPxybg1yPLs9B1dkFR61h+tnoufo/rGU5fNJjKaXrbq65p/vu0aPlsRF/vJ6qD0pk4dlHCzpdexDe+fh87G2+/8nrcedd70NrezAsC0++M5Zn5GOLm68XKZwP8VN80t1/5b0PmdL4+5+9HVT2GWTlmfmrMmq/KPGkjSs+9eOqxRyEaXWAB/lq/Y8tvP4vSs8Azo2itqR4y3y5nG+DoPTrWnJzmHs9f+ArAOjNyYZ6b9lnoS03nNK+x0MduOYCPavoN3S9Fl882eFcGrvlkKanwtNrq/YJ8H82JgiTvRGiaHYJAz60MSZChkmqMzQGtrBfwEg2ECk9tKg3cAjSB3pdQLhdZXUYTHMylZC18aKyyQ5tgdxiRuTJU1ux3QNb0qJFQllEieCwEUFTzTEWRVQV2+owoGmySHkEiFjpFiWxKCRJrzetKEBpHv/RKPlORgxRyaBNFku4jRRuJFwJlyPr9aAU+l6ZR2+l+XRBtItRyjsGxIBD3lIAAvV/gfiFVH4ru8/3rpWqVSkFVMUxl+LKKLgHKqkElNvqi6xNNqFggPqsdpKMtivo9qCoBbUCU9BmYzMtoX/IP4KJdUiaySYBQMtpEx5C0nqEaws+tBEEUIYoOlDU3fJ4w4okoBFHm4mNSCJr7vTQ/uxx1Mz57y+E7d0G+FufpIhbgr7VjTTFfGw4ePsTqXqpBAamG1ibgrybuVK6gh5EN9ogZ5TfHO+O3yRs/K+A3+eant13//pwOtk//WxcVWGxbnI5DsNcscJ1d6rAymMrvVDJ4FaVL0wesQi3SX5gF0/S37juSz2Tx9JNP45tf/yZKsoZEKovuVSvw7e/8M5wuD4/7LInK4x4ph5Fag7HEECjPcXpBtO6VoEf4zR6qfk56f+jvzDoSz66XZqWH6dxzsjFV19KVmlT8wafuwVOPPWZo9es0otPU1RZ7AMv8fSvCv8we4PmI8PNgsADgXi7dsxzARzUNgiL1BIhr2eby9F9bhKmWKy22jxkzo4gyAXsC/DIEBq2GLKWh3qOfiVRmCKjqRaAcZeL39X012Gd5l5x+N7T1Dcv12UiYMSkwE9YQvys7DVUc3bir4m9jpqupkIw4o6ztry8BdJbnXHZt9T3P5fdWT9Jzma36/Z0eqTMn9GrAsNA5zOvOTVRXt2f2mrQkMlwMKjuYd2a+wICfZUlIEYgUgvS/51eioOtKnLVwONycMdKzDSpspwv4L/ahsN4/Tz1gAf7aOlYfFXRFl6PHjoLiBibg18cdHdOZdJZ58ToZd5kUkbk7VJnk8aLeCGDN1zpSCpr/fRq3dMWuMwn0hkfGWag45rXMANFZ5zs2/asam8oCJDupoJHLN2U+KMhCJa4G4DWCH9xNhmxxhebPQyJJGusBOSra/dyffw7HDh9DNpNDKpdHpD6ML37ps7j55lthI2EFCjrwNYizr6vvUOfT70ofz/Ez4cCgSb+qeg68v/H3fCOlvigxsyaGFucZ/ajLIJOu8h/c80k8/uhjxlJgAV5UbR+7ZbmXBfiX2WM7H4CfwCdN+LWmFC/FLlsOgJ8nH+I3CgJHjE1aTi39aS7I9EizLtc4X1blfD1D/bzmNQXWuCezJjK2YgoIyaeRmgOnxGedGdlAi6aYMt234VbLMzBNO6fzOWvpB30fArWkwqErLcwXoSEv3bKgwTDLrf3Ul/Cec2kIc/nEC9EU5ucdm4ZdxvPi6VhfuC2X79Il/KjOSdMswF9bN5qAnzjpPT09UCkTNhe8GxH2ag776Wc34v6ML+e66M4Cw2qaSG2tM/YyVGEMbsuZh/Li3NCir5CR5tnNvC9DA3/+NsyNdevZTs6A8vB5urrNfOODOZbQ2p/GBFqsEIxPJuL4wue/iPpwBC+88CISqQS2X7kdK1Y147/98Wfh9kVY2UxX69G9QVhQmRZCRt/S0oclPBdIaVQKp+dIcc57r5yJMAG/uXCazWzox+j0LAo+3fupasBfQ0plSQ/50t/ZAvyX/jM6rYXnC/ATP/x8gcUL0cXLDaRUG2nV0j+6Q6TKPH6n01mh88x9ZufrGbLSAfH27Xa89a1vxgvPPY3u7jacOjWMfD6nU2VoEUIFc0w10jWRvS43sukc89tLip62nf05W3HaYr1iHjv/oK2rYhhmVIud6rJ8n56X0YeVhZOxmLos++PSu2kL8Nf2TKoB//ETJ3RHWPr+G1KYRCOpQPhFhpzF5pHZrFotY1fV2EQR96pItH6duecwv49nB6K1tPF02VGDQ28GiaqyDHylOc0wXYB1Wo9uREa0wng8gVd3vowHHngQLqeLRSS8Pi/aO1oQjQ/j45/4Q6xYvRFlm4MBPUX3eT4SZgtvZxdTBn3znGFutmk0ZhfdOFFf1pg/TPTCvffcjcd+9WiF0nNWuaLaPn7Lai8L8C+rx6U7Zra2tiKXy52zlpvgcz7wWB1FNgv1TIfS6v3NiPNc9Q6T88vjimGkYfL66bdZO0D7UTtoo/PPjWQvdrOLDYKLHX+h318q4CeVHlJHIXlOU5mHvrznG/DTteiaZL703e/9AC6XC//tj+7Byy8+jSMHd7MEZTjow/XX7sAvHn0SK1aswtYtm3H40CF4vQGsWr0KD/3kIfzW73wY//Kdf0VJVqHZZuVEL3S/W9cze8CEQDTjztJ/THdSq58ufg9YgL+2Z1AB/CjjhAH4WerLVJ05h8Xls7H+uVmA09s6G3U2Xucoh+GIrYfZ5wH8td3vonvNS0kyKT7kNj57bZ0/P8ddt6p0gegyZIJFtVSv7HwFTz7xBJ5/7tdIJGJQVQ033ng9vvAXn4espFDf0AKnx8+ZWwEiA37K6jKlcG7xrRHdXygrueg9ztlBdzrX9f51BwSi8dBlzcLfMteL3f2xj+Cpp56FwFVetPfZn+NS29zjEjgAACAASURBVHGp728B/kv9Cc1p3/kG/AQgKYJMkVz6N/HMTQrJ9u3bcfvtt2Nqagrf/va3GQjS+6TgQRtRVAjA0990jPmbzkMAno7fuXMnA3vaj65DZj70t8fj4XOQ+ykpg5iLAdrnXC5uLpXHvVTAT4XVJMNJfU4bHU/qNuZmLnjOdYSfPm/3338/PvvZz2J8cgrvf/8H8OSvfonfft+78B8/uB9l1YOmsIRN6xvgDDTjyOF+rO7sYC7t9TfeiBP9PTja14vGlnX4yy9/BXffcy9KJZJ+JKdDa7u4PWAqkZgw5vKa/C5u3y9+dQvwL95HtEeFww+gp/eE7rZaBfbNQFMtZ1sscFRrQHpu7J7H5YqD1HxnqX0BsKQ2ziP7qQN+2vRr6skGo/6oQrPRfXMJ8NNvypGkMykoWhlf+tJf4oXnnuM6gPUbN+KH//6vTJcp21SG0ZQ5JOEBoUzFu7OZWBZSOCOrUctTOfs++hU0ruUiChILLqhUr2BDqVjE9PQkf0bkYhF/9cUv4vmd+xjw66Pf5TXmWYD/9X/eLugZzjfgp5shoL527VoG5b29vRWVnSuvvJJNd7Zt24bR0VG8+c1vxpYtW7Bx40Z861vfwpEjR/A7v/M7rBn/yCOPYPXq1QxS169fz9ri0WiUAX1TUxP27duH7u5uXiQQcCUAS26edH833HADIpEIHn30UY4oHzt2DP39/Re0n8/3xZYC+KlPCPCTqo+ZZaEFVPVC6HwBfpoQOjra8ad/+qf49J98Bl/4whfwj3/3N9i6cTU8kg1tzd1oDjqxf++zaOrsQk//ODo7V+GZZ57Bxz76UYyOjeK5X/8aX/rbr+Cv/u5/YmR8HA4HRYBqnTrP95Owzm/1wKXZAxbgr+25mICf9u7p69WZM9XRfSOzXMvZFgXTDGzp9EY90pziU135hqLo+iJ6vgDM4tfQpUHnHrvYceb9EfCt3ubODdVRdeLaGxh91liYuTxUqKvTMnXAL7LUcF9/P77//e/jF7/4Jerr6/Huu+7C7374Q+wTQjVVpkCAqbdf3WZ6b8mA38gMLPTsmLpEKme0g6qgXMohHZtEMjqFyYkhlIoFvLzzRcTiabgcHhw8dAh7eseMhQyRgCzAX8v3YjnuY8lyLvDU5qP0BAIBBpgEyM3B5+qrr+YFAAHyQ4cOYUX3CnayIxD4nve8BzfffDODeCqcomNJv5tep43Me+h4WgQcPHgQoVAIAwMDbOhDC4x/+7d/Q1dXF1paWrBy5UpeWNDPrbfeyosFygy8kbalAH5zEUZUJ8qcUPZlbsHv+QH85mCo8XNu7+jmZyFBgYvkKLUSSqoDNkWFxy6jIKiA5IZW0hUvKOWryiV43C4UVQ2yTYBKBctLiPLw5KSraFqb1QOXVQ9YgL+2x10B/DaK8Pcaijz6GFQNOM8W6T8bmK4G3qaJFIvgGrLIJExA/1YIcFYi5DropnGezRINoom+EFnEP8UmQSWdXWObq9K2WK8sBvhZLN+g8nAfmf+eOy7TosVc0FCNls2GXz36OP7sz/8M6VQaLrcLTrcb3/rWN3D11TuYRWWe16TKmP2qZwsM+tBr9I85m54Z6SlnZqYwNnAEw8f2o7UxhHQ2gbHxcUxNTaNUkvHOd9yBv//K/8KzB4e5nRopuVmAf7GP07J93wL8NQL+ypfUGDBNhRgC6QTY+/r6kEgkmKJD9JvvfOc7+Kd/+ie8+OKL6Ozs5EHu5MmTfLVgMMjgv729HWNjYwz0KVo9PDzMGYRwOIxYLIbNmzdj//79HNn3+/18LO1z44034umnn162H7qFGr4UwG8O+Kb++dw6idlB9lwbcRkW70bESBKcbLySzUzDLZahEJ0r0IJ8vgSnZEPZXoamypBoSaAocDmdUEtyRV2zSCowPMHMFtGZsSgzMkQpWXLTZWn8MiAx9ZTStbM9eblFZd5wH37rhmrqAQvw19RNFUoPAekTfX16VNp2pswmvabLB5+5mcWkcw2rWOm2Sk1Gg8JFwVSDe3bzw1mpSAb9InlrVFNczjJW20iJTdWLj41r8+KC3WRtECVdBadaElifEwyVn7JymhSv6YNDd831XwaIN1+n10zDsdOKfemcfF0bt4X8Tj784d/D3n2vopDNweMNwSaq+Nd//T6uuuoqluGkNtC5NGNAF81Fl6FARK7j+oqMnHXpt+lTcvozMe+b6cTGW+bC5PSZgJZ7KmxKAf3H9mLo2H54BAV+rxs/fugRNLe2IxIK4Ybrb0AoEMTn/uKv8cgrJ1BmedLLK7pP/WZRemobUy6ZvS4EpafW1KHZKUTpOXr0qG6FPY8h1FLPd8l09nlsyGsB/Gfrx/Ma4bfpfgGkva8SL1Mosva+AAlq2QHy1WL3WloY2Oh1w+CF+aFVRlcGatfngvkHW9LNp90U420G/KZaP0vXzYrLnMfHY53a6oGL3gMW4F/iI7AJ6O07qds0iUZa0BS+MRYABKTnbubiQJxjKMcguxKN1gek2cj7bPbzTBnPisfe7KWIzsLu1PQSLRhmgeyZd0la/rSP4V9SVYRbuZZBHZq7IOGzz1XdqTp+vmDRmdc35S05DM5jLjH6o7FJfOUf/w6TE4N4deevEQ50Y9PmDvz55z6PFWt2MG9/7hwlUL8bDRJEYzFQJptF6lmSZqYou+5Grm/moqUMRSFPED1LQ+eQiwUUSnk2QrRpCoI+D2KTI1AycciZJBIzY0hnM7y4am1twdjEFDMGCJPkyC8gUIfPfv4v8MzhUZ5T5vqYLPHTtix3twD/Mnts5wPwE6WGovDm9loBunlcdUSB4do5VElYZo9rwea+VsBfPWBXp6jPNeCfvU4Z9nKRIXep7IImkKetHiWjwVwPFlEkygD8/LyNlDH/2+C6lvUUePVWGeKNlznlK1A5laIvIkweqzEZVOYx43WR3Blrsad8o3xorPu4rHrAAvxLfNw2G072D7Dxk+mgaka+q+eg+bjxZoS7Ml8RzjWSAeYQo8t9mpuRQaAI9TzzmyltaY5h1eOpPl5WLyZOv089Cj67LdR289zsf1KR/DTkSEkK03h9sfn3jDGUx28jskLDuk3guqtjh/bgX+77KlZ3NeF3P/QBfOub34fDJeOPPvNl5MV62MTTfVXoNHout4wy0TtVGaIo6VCbTBHJxEUUoCoyFFVDWTHmFZbx1ClEnPGlxZJmh1rMIpefRCw+jEwiisTUFFojAYhqCXKpiPqmJiTTORYC6ezsgFxSYZNEZhGkkmmINgmf+dyX8ItX+86fQtISP7IXencL8F/oHn+d1zsfgJ/AJ30QmGtYVew0F7jX0vSFANhig04t534j7MNcT0VhWtPZU8KnD/hEcyIaFaWFqZCZzlHtnXAuAL+ppkTKS/SZWLlyBRrDIVy1fiW0UhE//NkvUdLKyGeKsNsdECXK6AClUpEnHLvDwfJtdrte4PW7v/tfMTgwgueffx6losxujzQvUfvZZVjVB3hNVeH2eLBl80bs3rcXqqbA63TwNdL5DEd9KIHA1i82MtwSOR1ckZR7I3wwrHuwemBOD1iAf2kfCSJ3nOzvr0g6m0dX6DpnCTxVxk8OaOuFoAROmb5TFVSYnd8ESLzvmVH46lazvLSq02HYGoAdbmkzgySmAdXC9BLz+gTg+UgywmJakTF+Gq+TfCaPpwRnCTQvYM44t1dNHv/c13VKkQ7aJWh4+dlf4amf/ztuftP1eOd7P4R/+Nu/gd2l4pP3/iVO5Rx8XVVRdRNPw1zL5/UysBcFG1xOu76K0hQuaqZ5gt6jwlq5VIKdFHaozktTISgFFLIpFPNZuJ0OeCUP4jOTSCbHkS3MQFFkZFNZrGhvQUs4ALfXC1mQkMvkIDKOAeyCA7Jc4sVfoVBEKNSAP/6zz+Pnu3otwJ9MvuEDsRaHf4HxkwAYfekp0j8bNVhYZWDuaaoLSM+I4hpp0oWGbrqeqTxzOSwKzHskwEtZleoo/WJ9RAsy+jFrKkilxxz0zwXgp+uT/ObDDz/MNRgf/9hH8G/f/Re0+D3wux0YTyTwod/9IKaGR7Fn1y689fZbMDQ8gLa2dgQDQfQc72EO/8pVq/CfDzyA2257GxdNHTh0GO9+z3vgkJx4/PHHcPPNb2Ke5+TEBF7ZtRtvuf12PPXMr3HLm67Bwz9/FL//4Q8h7JDw3DNPYdtVV0BySPjPBx7Bb3/w91BSnXh51178xm2345+//nWoVXbtS4MH1t5WD1zaPWAB/qU9H4LDA4PDFVrpLOCf5bgQz1yjaDIZAxIorlB+jEwkxZ/LQDKRxNTMDCvRhMPkHqtvZiSd/WPKFKC2QeJgNNFO9H14LGazKhtyxTzS2SxLchIoddglCEZ0m7MKlRqBWcA/dyznRQdHyGeLggmIEy2mQnkxsp60n9kGsx6B6UNVakLV8yy3W9Dn4LkbZyE4wi6C4PzOZ36Bn/3ofvz5F78IIdiOb3zjaygU4nj3nXfD29rFYF1RwcW8ikw0Hbo5DQpF9mGDwy4AqgrKzLqdtBAq8b+hlCDYNL1ey+5CKpVG7ORe+CQFTocd0WgMjY1NUGSFFxPhSAQ5RUVJJa6+i9Xi7OThw1kN8vFRK3UOVKxbkIsIBMIQYGfA//ArPRbgtwD/0gaXi7X3+YjwUxSiOmKw1Hs7F0D9cqJm0DMk4E5OhfMNtHP7n54PZQQoVUmRfloo0N9U7Gwe/3qfAV3jnnvuYaD/85//HKtWr8C1V16Nhx/8ERrrQ/DbRCRzWQAlfPRDH8TRQ3uxclUH0qk4chkVmUwMXrcL69at5wjN7l17cc3V2/Do8y9i95F+rFzRhVPDI2huakUyMYU//cxn8NWvfg0BnwdT8RzyRRvuePv1+OWTL2H7tq0Y7jmI9voI7njXm+BwBfDN7/wHbn7LbfiPBx6Havfh7XfciaaWZvzL/d/hTEf1djl9lpb6XbX2Xz49YAH+pT0rwrSnRkfZEdwcD82oN/3N1kyapke/iaRovkYa7SUN2VwO05NTSKWznF3UbGXIssKZSZfHDafTBackoVQoIhgMQKEIu6rC53Wxp4zIyj169L1YlJHOZJAt5CFrMo/TxC0PBH3wez1cDGsXxApthe6UI/n8v2Jw+HW6kAncVUN+ktYVBH6JEz+7EtExLGVL57rHUpuqsxRze7VSqGsufoxFC0f4NcpKiJCEMp546IcY7TmA/3rPn6AkuPHD730Lk6cGEA4EMToVxX/58MfRtXojINlRVktQSyU47Q427qKIvKbIEMoqbFoJmlqETVNRzCSRTyfg93n4voMOAYVMColoDJG6EPebJAmcRY5Fo+wD0NW9AvlCAYViicE93W9dpA6KLMPudECTS7zoEES7cd8a7JIDmZyCL/71P+Dhl49bgN8C/EsbXC7W3ucD8NM5Xwt952L1wXK/rplNqRXwE72GAD49I8oMkEkZRfeZFmNsrxfw0/EE+u+44w7s3buX5VB/8L37uQA30hiCtywhk02hVMjh0/d+Ej97+CHccvONOHrkKNo72lmu0+N0MV3HHwjg2WeexbXX34D/+9DDCDTUsTzrqZFh7Nm9G3fecQfskoAf/OAH+Md/+Af82Z/9FW657e24fvta/PO//AB3ve99EJQMXn7mSdx807XIFct4eddBvO8Dd+GXjz+PRELGxi2b8avHH0eRUrZG6trsCwvwL/dviNX+SpSWFU/O1FWnMZuinbUEDC6b3rTZMHJqFCoBfi6QNQAx/yKKCwkC2Bg0Mla32TA1NcN/ZzI5jkpT1L1QKFFZLcqiztOnYluiKDrJYFIDmzlRUbBMrzkdEO0kvUmRe91ZlpRpmD+vlfm4so0Y6bqBFZ3AaRfh9Xjhdbn5nFRfTJkHTi2w0ZUekTfHMc4C8y3QAkFXB5JLusklb5UshQ0S8egND63Z8VAH/BWKD2cx9MWEeQ1W1qlSBaJjOcJPbSIRhUIeD/3wO5CTU/jIn/wl0mWSY86j79B+KMU0HvjRv+GOd96B6264gWk6selJ5LMZpviQRr/ooIJejRc5+UwSxXwOSjGHoNeDQi7DwSLRZdczAGUgFo+zZw8tFEwZ00wmDYfDDUESeSEWDIcxMnIKDfWN8Hi8GBoYgKyp6GxrRSabQUNjI3dBLD7DtFCXK8KA/5GdVoQ/aQH+5TEsWoB/eTyns7VyqYC/Gsybg/b5ALXV57zmmmuwb/ce5qiSYo5T1Qu5NJsMQaMJjNQXZhUVTJ3lailnjqjRRHIGd1afkbioiydhfT+HqkIWyeHZbrynAgIpOtCERxMZZRjoPTtH6/Tjlv/nwboDqwfm6wErwr+0zwUB/fHxcRQUDZJD177XITYh6jJy+RKmo1GkMjmUZAUKDSBMZ7GzAEGZVgFmbZBetsq0n9MAtAHEyVnWJlJxsMD7kNSwKBmgn/5i+eHZEl+K6BPoN/8jWo9LcsLn8SAQ8MDrEsk3igtU+ZJ6kytRe1nWIGsGpUfVeBGoEGjXR2X9Xo3FCUW2zQAOZzZUPatB4JskPWmhQMEiDhiR9LEk8Q9lSvU6K8NXgHxfVJWvpcpF/Od3v4FGnx13ffSPIdu9ENUCnDYF5WIGrzz3GMaHBnHrTTegVMwgnYzzIqisEumyDEVTuDaLMiPkeFvMF7j+i7IiMzNT8Pm8CITD+iKW6cVOY8Fh4wAXZUvYF6ikIJ5KYdWqVairi2BmeobfpwwLvV8oFjgTTlSeFStWwOv1YGRkCP5AEJI9gC/+9f/Agy8ctiL8FuBf2uBysfa2AP/F6vlzd92lAv5zd+WFzzTfAoIiVRQFU0XAwZlTjRV0KBiFsgSbZqoyGDJuC5zeVMw4/W2Da2pMyRTXshtRN41VKnQ5OFaFY9dHOyTQBKXLfGoCMVgtO64L8dmwrnFxesAC/Evrd5sgYdfuPRAdDnj8PjjsTua5U+R6ejqG6WgMKgUYKG9pE1G26UWjlA2gcYWAJplWnaFxT2i6AvSNyDtH8MlZ1gx66KF2Lso1ovw2GqNY6kcPljBfn82edPFJzgiUNbgdEsJhP0fCJVo8GJQkk9+vKCWoapmzE3wV0/DL+K1qMl+bMhEsi220iahNBNaLpSK8Xm9F6IEyyyTS4XF5IEkiFJLJpGsCcLucLLxAVBkzuESLE7sN+PH3v4kbr96CjVffjGg8gUxsGna1AJcDGB8ZgFRWkEvMIECUJdEOyeGEgxzh8xmO6NOCJRgIIJct8KqmoakFqWQcsiJjZmYSw0OD2LRhA0LhMFSlDKfDw1kaymabtFYC9V6fjwM+kt3BmWXy9nG6XLxYoIyAKIjwB3ygjAAZhFHh74pVa+ELt+Bjn/ojPLZv0AL8FuBf2uBysfY+14CfuOTVai8X674up+teioB/oQgjxWdo44wzzzesAQGQHr/u0WjG0Gp4hGaWQN+1khWoXIMmYtOwhjIDVacsM0OW26Hzb82JtIbLWrtYPbAMe8AC/LU8NHMMInqKDa/s2gmVovZ2Bzw+L58gHk8imydQrG+UTVQruu/6OFQRjpB0cyyOkLOlk06zoSg5Rbsp40kO4nQt2gj0zwZLDM14AvIimWMxOtfHOps5XhJ91lT20VXobWUFkggEPT4Egz64HE6OfnNby2WOzNPCQSLOv8n152vT4kMxqD16O4zRmttMoJ7uVZGLkEQRyWScx2ybprePAL/D7oAsCpChQc6l4bOT34qKVCLOARWX0wWf0wlJKeHYkb1ob6mD1+tAIh7lwuZcNoMSXUdT0NLUyBTQXDanc/9tIi809u3bB4/Hhda2Zrjcbri9HnjcPl6MuEmxTS3hlZdfRNDvQzgYRDgUgapoEEUHhoaGmH/v8Xp0GU+Aay1oQREK13EdXF1dHRxuJ/r7B5BIJtBYF4Yk2fn5nzp1Ck0NDVi7YRPKcOMTf/jHliynJMGi9NQytlwC+5xvwF+Laswl0A2XVBOquZZna5jZt2bRLg3ItXDvzeMqfMtFlI9q7Zxz86znEEZrvfhr3G924fEaT2AdZvXAMukBC/DX8qAMwF/Wi3J3vfoqikR3IXkBiuaTtjv7hRBwJ/qN6QtyOkee6DkUmWdgznScKh8QA7cTFUYrKzotRzN4+masmFxmTZTOkXjKeuqgnzKl+rkN53I6D9NsaKFRhkiCw0zhIfCvIRIMween6LbOsTeVd+g81YCfMgFELWIuP2Vf+W8NhZJO/SnkCxwcKSVPwSkCiUQSAX8A2UwOPl8AoWCYaUglygIoecj5JHwkdiMXMDoyyFH5xvpG1IcaUcjkkc+noKp52J02vlY8HkOpWGK5zUDID4/bzW1OJtJcrEtZCYrIE83K5XIgGPIjGA5BUVUG9JwJEUVks2nMzMzAH/RzRqBc1g3Kstkc9u7dh9WrV6OjvZPrLJqaGjE6OoZwJMwLp2QyxXQd6kBqS0/fCXjcTkiSA90rV6GhoRHZTAbNLa1wOP34xL2ftop2LcBfy8ByaexzPgE/ffmIC0c/1lZbD1CUgjiDlCmhfpsPwJucyHQ6XXEjpr4mDmUtgJ/2JY4lbTS403Wy2eyC16ql5e94xzvwxBNPcHvonOejJqCWdlj7WD1g9cD8PWAB/lo+GacD/n37DyAry1DZwE8vOqVaI5PmUnFyZZnKKi37KjlNc0xm2G9gdzKOok2n6Oiv07jMJoOE3LkgyXD3pei/LrijH4My022IalLR7mRJTb01FX4/8+VVVpuJhMNwO1087ptSoibgN+U/9XmFIvwyyQ/xYoS48VPjp5BJpeD3e1lEYfjgs/A4BSgaFdD6UcyJ8Pki8Pr98AV8SKUT8HhFTI8PQ8ulEHA7kYjFUZJL6O7qhtvhhyxLyBfTUNQcRIcAnz+EQkHG6Ogo3G4HR9gpmk93m0xmEPD6kM8XmV9PUfZ4PMrZEW/Az/dms0kcsU+ms+g50YNQKIzpWBTr1q5lwlM0OsMZAPJ22bRxI+x2FyTRznQjyngcO3oEyWSClX+ofwMBP2LJBHr7B/DWt96OQDCMlavX8jNKpTM6TUiz4eMf+xSeODBsUXosSk8tg8vF3+d8An4aXCKRSE3a8HN7ohowLgRi56qpXPzePDctIHlMkstcbKFEaTRTmYcGomr/grO1hAY+89ymaRfxGhdaXNRyV3feeScGBwdx+PBhXH/99XjppZcs0F9Lx1n7WD1wgXrAAvy1dPQspYei84eOHWHATwo7BBz1aL2oO7ca9BwduLMOj07VoYyAQc0x9qrU6eqERRa95616zNUlP3WgT9F7Lt41y5kMwG9WGgkiyWuS1IFO4zHVlQSjVknn6+tc/WK+BK/HA7tkhyjZOGJNx5J6DUf9Ta19XrRoSGcS/Js8AaYnx+FIDbPcZbFY4vkmOdEHj1vXqKc22sUw/H5yxhVQV18HpVyAWsogm5iGVszB6wugpArw+ikLEEQ2X0I6k0cmm0Qw5IXfH0A6lUehWGSVoZMn+yA67VizejWGh0fg8fjQ1tzCMvyZTBZjY2MYHRvG2NgptikjnHHF1m0sc0pR+D37DqCxpQW/fOxxvOmmN3EgjIqHN27YwM/J4XSA1jR2yclrqkI2i6HhfqTTKfg8btbgLxbzmInGEIxE0L1yNRqaWxCK1KNYkiErKpKJFE4eOYxvf+/f8dh+i8NvUXpqGVsugX3OJ+CnwaSlhb6oemyCogOBQIC/sGaE2YxWVw9+1RJxlegI8STJnIR1dKUlRZHpHOaAaLblUpYNnZycZPtu07is+mNi3oeZCaBsgKmgUCvgNwuWmJOpaXwdSpXOt9UaqadCp+3bt+OZZ57hc1ryfpfAl9tqgtUDVT1gAf7aPg5GQJ3pOD0neqEQH0Qgaogh5cUIvwLdKyfV65MM91o2bFJ0I6uKwZYenZdVDRI7fOucfaKiVI6Dymo8dC1i6ZNeDquKsUMvRd0JpLNdrb5Y0HTjKYncYKklqg7E9bdIf58kOTXW7JcEAdl0hjXl3R4XypqCgM+HklzQDbEEGxKJGCZODcMtaZDUAlJTp1AcO8bgP5rMI1tUWPLS5VJwaph8WzTMZLPYeuU1IBfc+oYG5HNZ1scv5zPwOQQUCyW4XD72IpiJRVn6uKiUIKskAwt0dHRjeGiYi2op0JXJU/CpjPbObt1h1yahrKg4dWpM94uJxxAMB3C85xjPW+FgBM1tbWhqamaZzUJJxtjkNPLFEtraOuHjotwynC4HS6ASrz+bKyAWiyMQ8KGQz2Jmepqj90G/F+Njo1xPsGrlWjQ3NkPQgGBDAwqi/hxy+SIKuRwmhwbxv7/+bTy6b8CK8FsR/toGl4u91/kE/PTlaGtr4xU2fZGbmprY3Imi/pSWMw2OzKLTHTt2YNeuXRUZL3qdQH5rayui0SgPcB0dHQwop6enQZSWWjdaJJCsFhlB0bacAP/GjRsrkSDq0xMnTnDf0f2bVJylRPirHZDpPEQfqtbgr+7T+QE/xa0oRGX+Bj760Y/i+eefR19fHxtu3XfffWfo2df6rKz9rB6weuDc94AF+GvrUxPwE0fmRF8fbAT2WQt/Vmd+PuMp02WXpTkJqFOkX9H57ywOQK9T5J6TCIJRrFtmoFmtvkNAn1YDupiPTvkhQE7FvZwdoPc4iAWoZJhV1jO2dA2K6BONhyL/mpZHWSFTKpkLa9ViiSk6lM0l+U6f282GVoKURrGURz6TRTGbRXZ6BEGfHcnpKbjsAuySiqlYHINj00gXVRzti6GjuwvJaBbDI/2AVEZrSxM6Ozuwbs16dsNtbqiHTc7BUVbZ+ZacbSfGpyDaRfT0HkdbeytEOxlgKbr8qCDA6/Fx8MnpdvO8FgiF+YFRsW0mlcb+g0eY0hMIBViMIZfPwml3oqGhCR6PG4FACAKIsiQinkwhEA5BFO3I5/JM3SHeP6kIkYt7NpfnaD0tBihQViyVEE8mMDU1jUQ0gc1bNsPv80GU7CjmCqhriJCuBPL5Amvyk8eCHQL+rJ8yQQAAIABJREFU6u//ET9+7oAF+C3AX9vgcrH3uhCAn75QVPlOoJIGm7Vr1zIwNI0+aMAjvh4NWvF4HFu3buUBrbe3lwE+GWbQQoCOp0gypY/oNfqy0uKBpLSam5v5dfoh+3JaWKxZs4aPOXr0KLq6unjRQRxBakt/fz+6u7u5DVNTU2hvb+diIDonRc1pQXKxNjPCT0CcFiqNjY08KdBGEwgtdug3DYqvBfDzBFRVqEvnXmgBVA349QJX1qCgUFIF8NOzuu6665jGQxst8iiL80alXF2sz4V1XasHXk8PWIC/tt6rAH7YcLJ/QAf8RpTdVNOpnInVvfRNp/kYWvtURGsErDiwRQWwnCgQda1+ilpXyWHqZ6DQvK4WRmQd/WQ6rYdqB2RZ5+QzoBdsHLGXSwXm25NJoUZym+TEW0xBLMuQi2nEE5NIxKJobmyCUsghm0rydahg1udy6qo+ggyX3c5Ra7mYYz38fDbPyjUCaeq7HDg5MoqxmRQElw8/fPhFiPYQrrpyG5579hk0NIRgFzXURcLYsf0qHDl4GFs2rMOOTetgk7Noa6b5OApFKaO+LoREMs7qQTS/EZ2opbUFo2OjKBSKqK9vZMWemXgMre0diMcTUBQNAa8fGgH5RAKBYAjecJi19NtaWniu6Wxvh1qi4BXVCwoQJAL3Ao4cPcLFv36vGwGfVwfxLidnHTSbxOcp0/MRJWQSRFsqIpFIwOlyoi4S5IWWUipxRoQckWW1hGQ0humZGciahPu//+/42StkvEW5iGoZuNo+a8t9L2IJEEaxKD3L5Emea8BfTbcxI/wEqglUrlu3jgE2reJ7enoqRaa037XXXsugk4A6RfQJ4NOASSt6AuYU1eb0XTjMIJcWCATiaR/Sxp2JzjBdiFJ+NJCYmQRaDLhdbpwaPQXKIJjusgSa6boE/mlApgUItZ0WDkQ9On6c7LIvzlYN+KkFdE/VG/EoaaPF02uh9My9q7MV+p4J+A2NadatINlLfWIzFxAVJQiDw1pLEfHF6WXrqlYPXF49cDbAT+/ROGhR8XS2jiF+iZMDg8zp1lmpp6va0Cu6xv7phn1EymF6v2G8RSoyBPj16DxrdhrBEp37z7ietOtpQUAEHnbS1f1BCP/TLrayjQEnaegrpSIkKvKVylBKBV2G01bGxPAggg4gl5rGxOhJRPwuxKIzTJ1pa21jQD800I+WliacGh1GY30DSHPf4bAjHApysIuKW4uyiiO9A0iVgJGpKK7deAUOHj2CPQd78PZ3vxc/+PHDSCaBD//e+/DAAz9hrfupiVFWuunqXonnnn4W2zZvwptuuArp6ASuvWobek/0cFuaGprQ2d4Mn8eB+vo6xKajIDeWw0eOcPSdcMDk+CgSiTiKsoJ0Lo9AoI65/8FIPWc53MTpX71GF3TWZIrpw03FvENDyCazzAZYv2kzuxY/98yz2L5tC+RCjj0JvD430qkkBKcX4aZ2fk5k4EUFvxNTk/B53chmUigWM+hob8bYyCjy6TSKRQWpTAZbt27H2KlhNLV0IK+68OW/+Xs8sXeAi6cNu7LLalCxAP8ye9znGvBTlJ6i6mb0gqK9BLKrgSMBa4qoUxSdXqfFAHH9SSN327Zt/IWlCP7+/fuxYcMG1v+lVTwtFuh9ygIMDAwwRYii+STBZUboU6kUU3eOHTvGYJ5oL7T6vPrqqzkyTosFosi8+uqrPMDRtWkfkuqiqL95PgLTZ9vOJyVoLuCntlVvJi2JwP5cwP9aAHatx4g0+dgkqDYBklbSAT9PYmQYo09e1ZmDZfZVsJpr9cAbugcWAvwmyKfxtdax4A3dUcbNUcS2f2CQA0GnBT44wGGDQsWuhiynfog+zxHrXivrNBy9nknPoBJ/nEZLAthm1S71fTqThsfngcvpQCKdYC9AUuARiHev2ckcHNn4DCRNxkDfQRQycbQ2N0KwqUjFSQtfRTadglzMIhJwITZ9CmVNZk36XKGExoZuHpdj0SimZ6aQy6YZ2Pq9Ps6q09wryzrtlugvx44fxehMFi8eOIkDvSNoqGuCz+vAYP84PvKJj+Dg4X042XcSfr8HMzNxbN22jbMgsWicpTrHxsZx65tvwYruVthsMtcYUNR8586d8Af82LZ+HVa11MPldKM+EmY6EykLHT16hN1uHS4R3R3tLAdqd/sRCNcjHKmDZBNQLBbgcPvgrm/gBVAqOoVQXQj5RJppNiTfyc66bg8bZSVjcXg9LmTSSRQLebjcDjhddjg9YZQFJ5uIkbSn7qabh9PhwsT4BJRiHpGQC/v2v4iRoVHYpQhH/X3BMGZSRWzYfAXKpTy++e3v4JlDpNJDT9TIylwOXw7jHi3Av8we9rkG/BS9JwrPXMBvdkt1kS4NNibtg6JLOpdRlzYzX6dzVavVsF23MQCbHEkC7rQ/ffho0jJ56XQcW2sLxBUs8fmri4XNlKv5GrXRBPyLFaueT8BPFCOiLlGmguNKRhRp7kfrQgJ+ovPozo4SioIAl0qAX+LoDEX5rc3qAasHLu0esAD/0p5PNeDXjySDPpLQ5OjGGWMzBT0I6DO9Q6Ggl8bc8VQqzSo5hSIVx5bhcTnhkEjxR2OgXijmQaKfduKxuzxIJzN6VN9mQzaXRCEVQzEd49/J5AxGR4fhdjrhIkqOzYZIMMDqOWRaFQwG2OSKkgwlWeM5JMiylTYkYwlen9RHQsx/T8UTnDGnTDkF0UiKkvjq0zNxDI3H8MRL+zAazSGvaPD4bUjOyPjAB9+Hnzz4I9x777145KcPs9OtINnxtre9DS+/9AoGBgbZo+D6669GMOTD+PgQgqEgR+ZffOFFCKKAa7ddgbVtrZDsNN+raGtpRTaVQl19hNVxSvkcU58y+TzWbNyG+uY2vtdSLgdJlKBStkMQ4XI4cGjPK0xN8vmCcHm8LMepy1UDo+Oj6OvrZ6AfCQaxcmUXInVhZqS6PH5oZZpfbZiamkQun0cinkBjQwP3KTGvhod6EU9M8cLi2mtugSg5cOxEH8LNXZwFaYoE8aUv/QWePjDIcyO5JF9uXu0W4F/amHLR9z7XgL/aaZcGN+Kf0yKgelsMTJ+tU+ZmC8yIsrlAqF5QzHcec9Krjmrx6rxKWab6XAu15XxGwigTQZQlirjMBfzm/VF7KXNhmm2Zi5da2kX70IKCKFK0QCIKEy0eWFVizuLC/NsE/L/57rvw5EsvoxidAMqkNEFg3wL8F/2LbDXA6gGjBxYaXxcD/OcziLEcHw5F8McnJlGSZUh2B2yiDX29wxgeHeEg1NrVqxgw2+1UoFvmolyZmI5yAaX0DHLpGAt4Tk9H0d7Whkw2C5n44C4H6iNBLqYd6O9DMhHDQN8JdLQ2wiGQjGYeU5MT8IfCGB+fQCTkg03JITY9hvpQHQaHRlDf2IiSrCIYDEItyYglEshk8kjLRUTVEge6qF5t0+q16A7VIUVZ7JUr0NTcgP7ePqbyNDU0oq21FQ2NjTh86DDGJ8a5SLWhuRPTsQymkhn86KePQBMkrNm8Ev09E/id99+FdDLFmvhTE2OIBMNobW1hwP/Yr37J8wkVz5ZKOTQ2RTA41MvBtqHBYaxctRob1q7D5s0boBUKHIgb7D8Jn8eLfDYLn9fHmYCiUmDTqxODI3jTW34TmzZvgWAro7/nGGfiVU2EIghw2kUko5NAMY9AqA4utw8HjxzlSH9bRweOn+jBLx97lBcAK7tX4N3vvoNrCEjas6W5FXaXF0cPHcaRQ4fh83uxZs1qrgmk9nq9brh9HoyMjKKhoR4erxMvPP0culasQX1rNzx1jShnE/jYRz+OR3cdN4Jhl1+U3wL8y2xkO9+An8C+GbWvjvKfi26qntjMyWwxwF/dBhPM0m8T8JvnNLnoFwPw02Ctm7Do/NBqEF59f+aihfY1sxi19KtJvaFnQ19YWqTRD9GhzGzHfNcm0E+O8k0bNiHWf4xVK4jUYwH+Wnrd2sfqgYvbAxbgX1r/U7T20OGjDO5pnEzkSphJ5WEXBWiKgnw+i1DAj4bGOrgdpNkC+L0ezAweQ3T4CMb7j6GlqZHpqBRUoYAK1ZR1dXXC6/Vw1HpqYpypprliAc1tzVBLRTg9bqRSGYxPTkNw2DE1McFGV2s7W6Hk8/C6/ZwtyBcL7AngDwR4UbF23QYcOHIUZbcTJ3p7GfRTq95y001oa29nSlFjY71uQCUJXPvm83mZQksUHZ/fh+7u1XD76+Dy+vHiSy9jYmYKB3v6sOHKDTh5fATr1q/Bzpd2kxooF7USkL7p+uuYRjszNY1Tw4NYv249xidGISt5DA33obGxAf39w+ho72DpZjLrikWnkU2lGVxH6uqQiM0wxdfpcOs+ZJILBQ3YsGU7fKEwysUsolNTPD9Jdic8/iCcDgHZZAyFdBJuH9Xv+XkhQn0tC0BJVfDQQw+wBGekrgFvefOtqAuG+EPgDUeQTcSxb/celhLNZTLYvGkjm44RzWdsegLrNmxGKk6LvTJeeuFRlDJFbL3yKjS1r4YgOeHwOvHJj3wEjzy1R1deugxpPRbgX9qYctH3Pp+A/3zfXC3R7MXaMDcaZp7z9WQhFrvmYu9XZy3m27d6UULv0/70Y8qcLnZ+Op6yBwTwCfRTUTDVNszH4a3uY+Lw5xUB/+XT/x0PfOP/QFQp70whLSvCv1ifW+9bPXCxe8AC/Et8AjYbHv7l46zm4hcU3ZDJFYGoKSgXM1DzaUiCgkwyAVES4XESnTWN4cO70BWUUErNIF0iBU4BThfp3msoKTJTgkj9Jp3NsVnhilUrK5QUoo8EAyHIiswmXn0D/YgnYtiwZjUckg0Bnwf5TJprCAggk6wlGVeFwhE0t7Qgk8lBU8vI5vMIsMlVHu1tHVznRgIYTjc5zNq4oFWS7Fykm83meA5obG6G1x9CqSgzDWl4ZATNra3IFAr46c8eQkNTJzw+L15+aSdGRk5h27YrceM11/DCpbmpGV6Xg2UwY7Ep1DXUQyvLUMjhiig4JYXPu37Tegb63//e/bj11t9APptjGm1jXT1nnKk/IEho7+4GJKIteWB30IIrj0I2z5lviYyzyIQrm0EiOoVwKATRJiCXK0AUJQ6QhVqakctnME1qccT7Fx1o71oFyeeD4BCZppMnTwKiFaOM8VGK5NexeVdJKSGZzqGltRsaJIyPj2Lvqy/A61JQ39CBFWu3IFDfAiWTxic+8Qd49IWdOtWLii/mFHAv8RO37Ha3AP8ye2TLGfAvs66uubmLLTrmAv6FJvKFLkhREho46TiKApnGW8QDXWgBxAuLMvFCJXhWrUVhpBcCycqxPKce27A2qwesHrh0e8AC/Et/Nj//xa8gy0Vkp4bR1lQPyRuGWC7AVshCziVRyiVZ7IEAdWtLA9wuAR6XhOH+ftgFG5xeH5qbWlDI51mUgjYC/Q1NTfAFgky16enrRWdHFzq7uoCijKa6OtaMp6j7wOBJlpLs7OpkGibJUpbkElMwaTymoE1DYwNryxO9iLX6VTLikrieIJlKMTXI5XRx0Wkml+NiW8rokjBFMpli59lCvsDAm/5md165xAZevkAA2UIBhw8eYulKimR3d61E/+AgNm/Zio7WdmiawrKe2UwGXp8Po+PjTOUV7BIEmwhFVdgtV3K6oRaymJ6awNNPPYH169ciHPSzIZdoE3Gi5wQmJifQ1NLGkpzEiW9saIbX40WuoBtDSpITiibDGwgiTVr9Pg8EQUIhl0culzHkqzVEmkj3fxyxyXH4HCKccKKhvROqICJZzGF6egaKLHO/kSpgJp3mrItInjSyDK1Mbgh2aAKQSKQQ9NrhEFR+dpLLD5fLD1XWcPcn7sWjz78MzSaycMXltlmAf5k9cQvwX3oPbLHMxXygfKkcfvOuTToT/W3WLlT3yGltsWnYuv1a7O8Zgi0XNUC+Ubx2uVUrXXofG6tFVg+ctQfOBvjn0i6trgTsNg2P/+xBxMaHsX/Xi2hurofDLaGzsQ7p+AQaQgGuo3I6CezmdGUcpwSnJ4Tdh3owNZNAW2sj2ltbGIgSdYcAOnnLdHV1M9CdnJlBX28/VqzoxsqVKzAxMoJSIQ+nJHIwJl/I6hHwpibm/9PiIBpPcrCmLhLhwtVwOIhQMMAFwvFYHIJgh9vjZaDtDwaRTmcRioSZ0uMLBrm9kuRgmUmSv0zEYnCQU68gsDoQyVsPj47C7QmgVCoink5hanISN1x3PSYnpzg70NzWinAgiLGxUQbMyVQS6VQKmWweksOOusYmOJweZDMF1EXq+NwOh4R8No3+k31IJaNc8BsOBXjeyaQow6whGI4wpUdWynC5PUgmdWfgZCrDSnxOpwfReBT+UAiyqqA+HOFzF3JZXlRR5D5byKGgyBg9NYyZiTGEPR6EPEGsXrcJaaWEIydO4HhvLxx2B667/gbs2HE1MrkMvH4f12JwloAcCoyIPdN7IUNykhnZBEui2kU7RMmHu+/9NB575iV2Y6YFyuW2WYB/mT3xcw34q3X4l1lXXDLNfS2A36T0LHZsNdA3/302+tJp5xNViHY3NNUFSdC9ACrZhorN5CXTjVZDrB6wesDogUrxvUAOr2ZWTn/TzPRZRbunf1wcNhU/+8E/Q44OYd/evVAdTshaHu0NITSEvNBUBbv37cXV11wLn9fPBk0E1pOpPIbGprFixUrU10cg2mwc8Sa+OkXWyc21pbkNg0ODDOoj4Tq0tLZjemYavSdOcOEqmVPt2L4dEG3w+/xobWmGKsuYnJmCqhS5WJZAOuvyyzIa6usxPjbOkWqfL8Ba/1ws3NWJvXv2o6G5Uc/qigKamppRKBWZFuN0ODAyOMga/WQP0NTcwnx30WGHy+XFgYOHsGL1Ki6iJR17uZhnWVGSES1rCkoyOeWKrBJEH6v9Bw5h0+ataO/qQiqV44g8Keskkkl43E4uSCblG1IUogWL160r9ZUVgRcuHn8A5FtQKslIpzPM16d6hlBdPULhOigqGZAVUSiVoJRVNLe2Ix2L4vjRIyC56uamJux8dSdTpgr5HAJeF7asXYNTw+O8gAk2NuDA0cMYH5/E1ddehxtuugVtnd0sAer2+aDIJFxBPsn0vSA/BNKiJr8ZcNYkNT0Ku1ZAMhaD5G3Gn37+i3ji2V1QBBJjtQD/G3nAtYmiuOzjmuca8FfLcr6RH/75vLdaQLsJtM0CXIog0eSxYHS+6g2a2M1oH71Mk5AppTr32qf9LZArYgc0mQg8+rVM4xndCN7arB6weuBS7gFTjKAa3JuGh3MXApfyfVyIthHgf/g7/xPZiT70D47gquuuwfTMGDxOO1TDa+bw0aMs6bht6zZoisqgmqL4BITJUZ5kKN1eD9IpPVIviXbMRKMQBQkvvfwyR727u7oRDtdhdGKc6SnT0Rkc7+nh472+ADZs2giXZGelmnKZqDZFFDJZBPwBVpwh/jrNu5l0jg0mI+EIvD4vhkdOobGpkYt/WRIUAmLJBDo7O7mGayY6jQ3r1uNk3wmMjoxw26mwtq17DQKk4laSoWpl2J1O5HMZSCjj5ImjaGlpZf8Bb6AepaICWc2zGRU54L66ew9u/823My1ncnoGLqcHHjfdfwrJZAzJRBSCUGb9fZLe9Hv83JdkNJYr5CFRrQMBbZIo9frhcLi5HaSSRNckUE3ymAVFhehwcbZBVWQMHj+Mg/v3csHuT37yIJxuBwrFIm667ips2rARiViS+8fO8qglFJUS3vLW30S4tROS4IRqs8PhdHJWhJUAZQV2QQNdEeUSNPIKELwoZmKIjg4g6POgJIXwmS/8BR5/5lUo5Eepz4gX4qN5yVzDivBfMo+itoYsJ8C/mHJOLXd8Ls5Ry3Vezz5LBfwE9umHIki1AH4zfU/H0CRPgJ8Kpkzd/wXPYQMXZ1Has+JFuYBHwOu5f+tYqwesHriwPUB0Ewvwn97nBPgeuf8rELITKJUl2DQFwwM9bOhIBa/FYomBaTAShlNyQFFkBP0B5uVTgS5RWTSbDaNjY9i9ey/WrluHbVdsh8vl5ug1cf99AR/r3xONhMdj5viXmEcvywoaiRoj6YWo0DQoSgGaJmN4cBAN9Q0cHXc73Kx9T4A2FouyMz0BeypItYkistk8TvT3oXvFKuzas4vH+Y3rN2BmehJbN2/GsaMkZSlz5N/r9aF95Wpomg35Qh5lmwi7wwGN2lTKIxWbhsflQiDYiJwmIRiuRyI+hUjQx8W/xZKChuYmOFxuJFNp8gpmAzAqMo7HplEsZJHPp5nOQ6/bmX+fQ39fPxcIS04PJLeTpTR9Xi+8bjf3MYFwmnc48i45QEL5TpcbAmUA4nGkElHuC/ocHz1yCB1dnTjecwx+txsb1m+Aw+XB0PAQ7E4310uQ5GZH10rA4QFsDo7qs4WkYZBGdRIOwQaXoKKYjiOaiMPtiUAu5OEQFKYO+Vu6cc+f/Hc88cxeqALVs1mA/8KOWhf2alaEf57+rtbhp7dJOcaU5jRTx/S6GWE2KUD0mikTSQMfAVCSQzONtgjMmi6+dIypZGMOBmak24x8m4o19D4pEFDKkdqmDxwaT27VJlx0fXqNjqfXqQ3mOeg1UybTBMu1gPLX83EkHiUNeuYCxTQRo7ZTP9G90Pu0LRXwU3SHJi3ayHCFIk9UBEaGX2cr2qW2kANyLYuK13Pv1rFWD1g9cGF7wAL8Z/a3ZFPw7APfhpidgMMbQDIehVAucjZ0fHwcTU0taG5uRjyZQjqZZBpKXTikA2SN5hc7bDYRh48cxuDQKLu9U3Td4XByISip5thdhrkigAwZTgkCRkZHUSzKPNa2NDVDkkRdE8FmY2OqslDG0OAQmhqb2I2XuOgU6aeagEF6vakBDoeL6TnkhD44PIxsJosVK1ewm+2hwwfYOMzlcDJt6OiRI8ikMyzvuXLlKnStWoXG+iZWaUilswiEghCJvz52CqmZKdTXN6Ioa/BEWlBUVIydGmHnX5qPPF4vgpE6zmzk8vocnk1nmDoEyJiZmUA+l2IPACbrk/8Nyqxjn0jn4As1wBug4mMy4iyjmMtyICuTTkGVS6zXX99Qh7Kq8PxMtQrTM1GMjk+ibBMwODCEQCiA1o5W7Hp1J4LBEO688w64PXWIJdJsmBWpi7B/AcgxnlyPyZgzlYLd5ebr5lixrgyHXYJNLWLg+BFMjI2hta0L4boGphxRwbWvsQUfv+duPP7UPmhC2ZCtsCL8F3bkunBXswD/WQA/r3UFgVOHZN1NIJpAJWkS05eNJhh6jwAmgXt67ZZbbsHDDz/MYJS0gek3HUPgls5FqVJ6jRQRCOQSKKZ0IakMxGLkQpgEue4ScCdgTFKTNKhu2bIFr776Kg+gBGrpHJSKomvTdWmgMl176W86F52fUpx0DjontYMGejMKdj4B/44dOzA5Ocm9SxPLpk2bWFGBfuhvmjhIvozu5bUAfrpX6gu6R7oO9Q+dl/p87lZ9nxbgv3CDi3UlqwcuZA9YgP/M3hYh4/H/uA8NjjxSuRLz5X0uG0fkx8cmEInUsWRkMp3Fyd5eBoJECQkFg8wlpyh2OpPH1PQ0XG4vj7mklkPzHVF33C43FOgUElEQEAiHEI8n4PK4MTo6znMT6fpTtkArC/AH6f0YMtk0RNKi9/g5IEQgNZnIIEAuu8kkB7iC9fVQZYXlIstambMPJNM5ONSP8bFh9B7v4bqCLVu24tCRo0wr0jQgOjODK7Zdgbq6BpRKBai0MHC7oRQLONlzBEo+jRXdq/Drl3Zix9U3IlsoIZVOobW1iRceFOVvbm2GopDjvQpVKXOf2CURo6eGAFsRZZsGp+iADRKyqSTqIsTbJz3+VniCzbC5fCgVChSC48VAIh6HTShDLhbZoIzAP3HrSZXI7/OgQBKbRNMpycjm8vzv9RvX4URvD1Z0d2Pd+vWQ3A2A5EM2l2YuviCRMpAKSdBQSMygkE5z5oXmVHLsdXt9cDrdSMWnMdBzCH6PGyokNLd1A3YXJKcPolPA7999N17adZIXYZx/KJMb84X85l7ca1mUnovb/0u++rmm9FRH+GkFft111/EAR+CeAKXJF6WVPwFvAtsUfadV/Hvf+16WLqNUJy0MyFWPJiKKQBO4P3ToEJqamvhcdHxvb6+uYNDYiJ4efQAz+ekEZOn4PXv2YOvWrTx4HjhwgK9DAJ7SnrTR9agdBOZpoBweHsaaNWt4IKUvP7Wd2kcg+7HHHqsAflrAnC+tflr4vPDCC9x+ui/6TfdKnM4TJ05g27ZtvADau3fvawL8dP8rV67E4cOHOVtAP9SvfX19Z/38WIB/yV8v6wCrB5ZFD1iAf54IP2T83/v+HhExC6cnqANQJcuAnAC6LJNhI1AslTA+McFzEqnMuF0eCqAjHAkzpUWUBA4w0TwilxT+NxWHkqurw6270FNwKZ5M8Dzk8ujHkzqNZLNx0ElRNDQ0NnEUmdRrsukcLzBMbFku25hrT/NpXUODTotJZrhglsy5HE4JNrsNZYWCViVMjk0yLYYWEcl0Go2Nzchlc3DYnXC5ibOf5XukLZNJw+/xYHJ0BF6nnefLnz/2OG7/zXdyhN9f34hCMg63149sNgO/x4lCJo1oIgG73Yl4LMFKPn19vUhlkug7eZJrCuKJFKApeOutNzPzff36zfBH2gHJhXQuC4ddNJTjBC6gJdrRqf5e9iMgzwBJFLmdTofExcA0l0cam5EtFNHe0YFELIqmpkZQLzlDjbCJLpTy+f/X3ntAt3md2aIbBECQYG9iVZeoanXJtizbsizHsZ3iSVlO8x07mZcp7yXT3stkXpIpuZmZlHuTSd6bNW+Smcw4cXLjTMrYjm1ZiS3LTbJ6L1QhKVLsvYDoeGt/5JF/I6QIUABIUB+0tAAC5z9ln/8/Z5/vfGd/o4HH7E7Ygj4EvX2oO3cc7iy3uCF1dnRixarVyHJnYWR4AO0tLQj5hlFaUibhms7PAAAgAElEQVQ7EH6bA8UlFSgsnYO6c2fwF3/5BRw6w90FOrlmjL2nxSOfkEoq4U8IjKnLJJmEn9ZwWqtJFEkqSbbNwMeHjiSTVnla7pnmwQcfFGJL0k2LMweWtWvXygMq0QAvXZKdAgmvHQpJGmoTk8DyMwdcLjj4zvSUPzt06JBYAkjiz549K2VxW5ULCLadiwjKfRltek58HIhJ/unuQms/89qxY4csHni92UFIlpV/y5YtEhadFniWt3jxYln4sFxGR6ysqpSdi6kS/urqasGMEwknCFqeOFgad6eJ7j4l/Kl7LrUkRSCVCCjhH5/w//s//hUWFtqF8Dsy7ejvahWVGrqK2GwOeIZ99LQR95BMV5ZIM9IiD5tDMvQHvSguLJIDtyNer5BwIdEDAzJ3udwu+ZvktbOnB1evNmPeggXixkMLeZYrU4huMBBC6Zw5yM7OgYPunP2DsijgHMZ5gq/s7Cx4vH44syhj2Y9c7qCHGZAxgqLKMvS1NcHlcMhuA91gXLluuPMLxBWJh01poacRyx8IwesZREFegSgDUbpzoH8A9Cyi0k5eXgGGvCMoKCpCJMMurkt+j1cWKDzA7HJmiCtO/WXO18SqSNR0Dh44gLcOHMBzL+yWw8Q1c6vgzHTi/vvuRUleDhYvroUztwReP3dKQsjOYn3ozWRDiL71I8PouNqIhTUV4sokCx6bDbZIGMGAb3T3vqIGOQXFckaCAcHs9gxxhWL/8J3R4Zmng/n6huH1DuDN/a+Bx9JcrhyRP125Zi0CI4Nobq7H2VOnJfjX8pWrhFvkFxcjw54Je3Y2Th89gW/+j+/gxf0XxH+fuyk3mxa/Ev5UjtIJKCuZhJ8Eku48tK7TUk6ru1gwsrKE+EuY7DFXHxJYpufvJOMk27Tkj25/Zkg6Wkj4MkTb5MPFBAc9ut2YEObGT98QW/5u0ptdCOZlXHQ40DE8OOvIMo3PvlG+MWWaswKxRrWdahex3ubcAV15uAAR9YCxMwasN+vJesXrw2/awGutij3mcyyEn32iL0VAEUgfBKw7ktbxjC1Qwj8+4X/12R8g29cJuyMbEacdLU0N2P3rX+N/e+yT4j7iynSJQYk+8JS6ZGAm6sLTsu3zeTHs8aCouBgOasV7vaKok2HLEPcUHlql1HswHILT4cTg0JC4nhaVlcicR5ef7Cyn/EYLPg/w0iWIB0x5oDcjwy6GH3Ouy+50SGCuUCQMXzCAwoJiCR5FzX2q1vT1tGGofwDlJeXo6OuDuzAPucWF8PQPYbh/CJlZmaK0Q4UhBsyiLj0JP88LDPT1i2wn3WNoMQ9EIEYjrnUCwaDMS057BoaHBkWoJhJkZF0vctxuKd9uz8Trr76K1pYWWQQcPX5MFk6bNm7C8mVLkZuThdLySgQjdvjCEYyMeMWdib7//hDnvQwE/B6EvYOAzyPkX7hEdjacdjtyC/JElcfhKkAAmbA5HXDnuREaCyZJwxYXADbOn/YMWSDYEUFLczPO1dWhdsUqZLvz5ExA0ZwSXLl4ARfqL2Lfm2/IeYQd9+zA1ZZWrFy5AksWL0ZjY7MsOr74pS/jlUON4s5DdSEl/OkzHsZbU/XhHwexaB1+Dlz8b8jlTFSCMJPf22oAo7KVfI0X1db6fbw3TSLTm7rFS/hNHeLdoWB6GeQtyjzJcmtKJE6alyKgCIyPgHmWuZOoz/I7Mcq0hfHKM99HX+NJZGfmYcQWQXdPL44dPYpHPvRh9PfSZSUD5XPmiNJMb3+PGJ1y8nPERYbRaxlMKj+/QKLW0mLv9YyeBQv6A6iZWwO7MxMjXr8Yb4aGh/DSy7+RqLq0aIvIhc+Lmupqcflxk4wWlcihX/rlezwjYsQyO8G0/De1tqB3YAgOhw0rli1DcWk5At4IstyZ6GhvROfVFuTlFmHYN4J5SxdLg7kIGOjpkzMAWTk5cOXkiyWcKj2M5ktNe0bRZR0XLqlF0OZEROb0iBz+ZeMi/B8OwTPiEZLOhU0wQBUjGxwZDjlPwPMHGeEImpua8OqePaIItO3ObchyOeWgbYQ7FQ4XMmRRYxe/f8Ya8AdDcNp5EDoA/2A3OluuYKi3Uw788qxEOBJCS3sbFi1dhogjH5mZueJak1eUj+6OVkRCxGpQdgJ6urpQU1MpakZchIWCYQwOB7Bs1Zox5Z8sBMNh7HrxBbR1dODM6VNy9mHRogUIhwJC9qsrymXB1dXTj//xP7+NQ+d6xgh/WAn/LB5olfDHQPijyXG8JDMV949R3uFOgVHqSTfCz8VKrDr8Vkyn2h8apCcVd6aWoQgkFgGjbmZd9BtjTGJLSv/cHJEAfvq9ryHL14n2tm50e4ZFB762dhlqqipwcP8BrF61QgjguXPnMDDQB6/PIz70DHpFCWP6qpOkV5RXCiAMXkViT8nMvNx8+IKA1+tHdl4eeru7ceDQW7IQmL9gnpDp9tZWMKRTSUnpmLWcevyUqYyIiyz7jkGtKBFKlZ/TZ84hSL397i7cecdtEqyqpmYRMmwhdLTVY2SgHyMjASxcshS+QEB87umPEvT55JyAL+DH8rWbxAWmqalZgmqVlo4ps9lsKCwrh89nk50JxhAI+r1jBqCwBBjjrjR9/2kuC4UCCIdCyLQ7xHWUEpt0SR0a6EfA60dmdpbgQImeSCSIgpJSOFw8yJwh7jpGJppuSZl2JzJI7JsuoLu9BYcP7Yc7y4XKOSVYtHAehn0+ROBAXtEcCRzW1+9Dbo4Lfi8XP8wvgPqLl0UxqLqmEsdPHkdRYSHa29rgyMzDoqW3wJ2fL+S+u6cHJ8+ewY/+10/kgPGyxbUIhX149OMfx2B/n5TL56jhSjP+33/+Li63jR7YZVq18Kf/cz9RC5Twj4PMeIG3oq3ks/eWmJ6WGbceEv6pEvjpqbmWqggoAqlEwOrGZyX95rNa+d/uDQbe+v++9hewD7XAYc9Gc08XSktKsXHjJtFj7+3uweLFi9Df24O6c+fR1HwF8+bPF2nKnp5erFy5Ev5gUIQW1q5ei6LigjGp54gQa6czC8NDPgkwxQBbNkcGIhlhibRbUlKEwf4BRMIB9Pf1w+lwyE6CuJJGINZ2nsEKhEIS7GrxokW4dPkyLl5ukJ2EkYAfvkAQixctxZ133QWvZwCe/h447ZCAXTznVlhcImcGRoY84pfPXR4eDK6YtwAZ9MsPhtDT14eKiioJPMUgWg5GG/by6DDPJ3jgzCS1p9S1TQ7e8q9IKACKVJJc93X1oKCwAN4Rv5wT4+KBOwcsnxF82R5azkmW3dk54h8fJHnmzgF99ymVHbIx4DAcGRG0tfJ831UcOXpEdgDyXQ5s27oZPr8PdqrnZDlQUVUNn5eSmqxDD9w5LomN0NXVI4dv6+p4eHgY1ZWluHzxHEoq5qG5pV/clOYvmI++gUE889xzKCoqRuOVemxcvxGb1q/DkiWLcfrUCcybNxcXLtThwqV6/OLZXWjiZoPseivhT+VYluqylPCPg3i0Dr/Vwq9kNDm3qBL+5OCquSoCsw0BJfyx96gjEsT//Kv/HYUZg3Da3bja0ymke17NPLizGeU1C0UF+SJlSZs2xR1y8/PER300hgrgynKLew719CMIwe/nmTQ7AqGgBMQSCc3CYmS6c8VXfNTlxweXM1NUbeaUloG++XSL4cFeWvV5yJZSmCyDn/v6B1BSWiJ6+t1dHcjKysGQP4wX97yGORXleOD+nTh65IhEtyUp3bRurdSD/vVzysqQ6XDKbkJBfiFy8/NhszsRQgRtnT0oLC0RIi7a83kFIjtJ95+w3wu7k8Q/INZuyow6GTyMQbJCAXi9I+iiAEbRaLwXavJzx6C3fwgrV61CZrYLrqwsOVjsGR6VyqQsJl2JhDMgJGSfLlF0xRkeGpCDzxTROH7iFE6fq0NxQR7ys5xYsrBaFJHcufmoqCpHQCRBIecOGCCL9fcGgqKh397WjqFhD7LdboS8/Qj7Pejq92AwkCHSp7t27ZL4BTnuHDQ1NeLdD7wbLa2teNe99yAnOwtFRYU4fvKkLCBefXMfDh0/hSOnupTw9/fPemOjEv7rEH4r0Y99iNWUU0FACf9UUNNrFIGbDwEl/LH3uT3sx//zlT9DpO8K8vNKEHExHgxwy+o1yHZloq2tQ0h0V1enBJLyj0Xepf+5iQFDX3Ie6uWLLj+DQ/1wu7Mw5BlBposqMg7k5uXLIoF+8COeIdG8p9DF2bPnEQrzoOwKDA4wQq1XpKevNDXhanMzqLb2yt69WLFypRwIZiTZUDCERYsXwxuKYPdLe1BVWYk5lZU4ebYODVeofFeMsG8IJfl5KC8vxe233orqynK4XVnIdefA6cqUqLSBcBiXGpokaq47OxeuLBdc7lHf+EBPLzwDvcgvyEJfTyeGPQyslY3C/EKMjHgwNMCDw0F4fX7k5uQiO6cAra3tGB7xYnDIgzXrN8CV7RK1IdaX2wIk/xlU0YmE5dzAyMjQaNDNDBsy7GE0NdfLosPvi+Dw0TPwBkJYvXwZgiP9yHHZUVlVjaarzbhl7RqMeD2ya1J/uRFNV1pl4RKO2OFwZiHTlY2unm4EA16sXFyNfCoBObJRs2QZrra147lnf4U1a27BXdtul4Ua3ZZ8w0OyiOAigSIkdEuqu3RZlHq++OWv4OipHoR4UHks9Fbsd1j6p1SVnjTrw2Sp9BgYuEoX6SzLQU+rf3x0hFz+ZnUB4mfrd+PBO94kZk1n8kiXrrletNvx3KOU8KdLz2o9FYHpRUAJf+z4h/0jeOZH38aiQifCEQeGg145mFpSVASHLQMd7R2jfuqRCKoqKuH3BWBjlHh/QHzDKXdMvAsL88UfvbXtKoL+0YO2PAQ7p5IBqoIYGvGiu39IXE7outPX2Yny0hLk5eXjSksLFi1ZLoo+JaVloLe4Z2gYg0OjwSIPHzqMUDgk8WhaW9vw6uuv4857tuOO227D8FC/XHehoQVPPf08XO4iNDU14cMPvweNdWeRl5ONnffejYJ8N/JyshAORlBeXiGLjMzsHARgh59W9mBY3JS8fr8E+fL1dIvWfnaOC1eaLmGgs0uUiegC0371qtStoLgAw55heH0B5OUVI8uVjwuXLqJ0TgUW1y5FXn6eWPe5Y0EO4maU22AAgaAfoYAPTVeaJHYADysfP3EYA0N98Hj8GBjwo7WjH3n5Rejv78GG1bWoKCvE4EAfNmzaJJ1L11ZXthO9/cNoaGzBG68fwKWLV1BSVo7ewUG0dLYjy2nHts3rUFFShK13bcfx0+exYOECNDY2YfPGDcjJdmLEM4g5pUVovHQBh44cwcbNW0Re1OcLYdDjBRxOfOkr/4BX3mpASDYmRl2dbqaXEv406+1kEX4raTWymhygjMwmYeJgyN+4KKC6Dz8buUtzPQdHylJeTwaSKgWj23+ha4pA1m4wKkEsg+XP5BfbLRJnTufoxDA8LHWm/BoHMrbBHC4mVmYxQwzUh38m96zWTRGYfgSU8MfeBw4E8drzT6LUOYKQ3wZPyAdb0CtWeXdWFjo7ukUik0Q3Lz8f7Z0duHjhMlatWYnnn9+FuXOrsWjBAjidmbCFw2i+2giXywHvyLD4uzNCvCsrB1da2nH64iVcaR9AIOxAfd1FfPp3P4bwyACutrVhy9Y7UFlRgYqqKlG4oSsOFxl0L2msrxfFGSrjNF9twa7du/A7H/wdLFw0T9yNLjc04FxdA3b/5nVcae6SeeT//tz/iUtnT+D229bDbo8gwx5EJBRCaXEhMjMcGOwfgT3TjdzyGgwMDCHX7QZCAZw9dw4dHe2ibV9dU40Rnxdd3R0I9PZj/5GD2LBlM5ouXMb8uTUonFOC5qZmZGe7Ybc7UVhcKm5DHp8Pt956q5xxKCubIwsI/4hXYhJwMZLrzkb/QK9Iny5fuRId3V1o7+xCR2c36utb4fMCLnc+3AU5KCxw473334PXXnoR625ZgerqKnGrmlNRiVA4CFd2Fq40NqOvexC5uXkSWOuto8fQwABi2W6Ul5Vj/oK5cubh9Jm60RgHLif6+/qwZvUq9LQ1YduWDcgIezE8PIjLV5uweOlybNx4FxoamjCvej4+/8W/wn+9cV50+MM2JfyxP13pl1JdesbpM6sPPwk+fRSpb09/Qwa0OnPmjBBZklMeamIwLEqZcQuTpJUrRpJYkllKQC5fvlyCZ/FlAozIWjocFvJrgmAx+izzmkgfn+mXLVsmgb34su4cmElwMh36VNyiZqEjYdXz8iSYCL+75557JFIw4wSsXr1aDkARN7NwUsKfit7RMhSB9EZACX/s/eeM+PCzf/saanKB9rYeCV7FyKuBUBh2uw15OYUoLirD3CVL0dvZKW4ofjmM68RLv/kNbrllNebMKUN7eytKi4oxMjwIX8AnC4P9b+7Du++/H0OD/fAEwtjz5kHYMnNx+PhpbFq3Hn3trbj/nrtR39SI2+64A1VVldciwpMcDw7Qpz0DIyPDclaAc+WlCxdw8OBbWLtuDUrKisV6fqn+CvzBCJqvduL8uXp0dXXj29/8Os6dPo6yknzUVJfBMzIghJ/nEryDw7hcdwk9Ax6UVC1A2OZASVGBRMS92tqOtw4dlCBUg16fnCNgRFvucvzgySdRXFyAHXdvhyvDKXr8VC5avmKF6NdTmpTzK6PeL1uyWK6VMw0jXpyvu4BN69dLLIh9+/Zhy21b8dKeV2Bz2jHCMwoDIzh35jJ6e71wuni42YlgRgDr1tQi1wVkRQJ47wM70NbchLq6c7KL0N3XK4SfATcXzV+Ano4uUSS6ePGynCcoraxGYXkFXt77CtZtvBX79h/BydN1cOfkop87FHm5KHI78d777kZFCaU+M9DY2oy29m7suGenRA/eeMsG/F+f/wJ2H2saDRCmhD/2hysNUyrhH6fTrDr8HPhuueWWa4GsaK3mhEOiys8LFiyQCLnGMs2FAAcuE+l27969uOOOO64tAkh0n332WSH1DM7FvOjTeOrUKaxYsQLnz5+XBQIt+gzc1dzcjM2bN0v6AwcOSG03btwoC4Ply5bj0uVLUjYj93JwMoGtpjtWAOvPrUxiya3a+vp6WTRRRaGtrU38CBkt2LRJXXrScPTQKisC04CAEv7YQbchgo+8bxvc3h68+4H3Yu+hgzh85Biqa+Zi/ty5KMovwm2bNqCifA7CgSBsGSG43S6Rohzq65Mosl6vB0NDA6K4Qxce6udHbBniEz88MIC686eR5c7BoZNnkVdUiasdHRjqH8KapUtQUpiHsoo5yMvJl8i+VTVVGBgYPeA64vEg6PfJbi994KlX7xkeQmNjPULhAHLzc3H48CE0t7Sip3cIt23djlf2vIn3PfRerL1lBfr7ee6gCJGwD4HgMDrb2uTg8bmzdfD6M3Do+Flk5RVj9fqN4t8/NNiH/QcPih/7Ix/7KL77r99HGBHYHQ4MDPRi66ZNeOP112WxkZ+Xh/Xr1+PcmbPo6uzBy3v3yGKFBjdKcz76sY/A5bTjyOHD6O3tljmNv3NHYGHtEpy7cBE1cxfg508/i+zcPNTWrsQz//UChoZDWLhkFbr7B7B0xRJ0dzVhYVUZ1ixbCG/HFWzeuE7my4aGy+gfHEZ7T5cYxwaHPWi4XC8cYbh/EKtX3AJ/GGho7cCJsxdw9vwl5BTkIye/EBcuNqCptQ1bbr0drVevoGZOMTqa61G7ZAGW1tais7Md9+68WwJ25Tvc+Lfv/wCvnmsXRaGbTZKTT5K69MQ+nsyIlIl26aGl2RBnWqZJsGnlN9ZqruJJsrm1SB/H06dPY/v27XjppZfEyi9SZj4/evt6ZTfgtttuwxtvvCG7AvyN5J2LBF7zwgsvyDWLFy9Gf3+/EH6Wx99ZD24R8iF3Z7sRDAVx5MgR7Ny5U076kzyzLlxcUDuYJJpRDmeKkhAJPbcny8vLxcrPd8q1EVMe1iIOXLiohX9GPEZaCUUgLRDg+GZcH02FrWOeynK+3Y1BOLCidi5WzSsTzfwjZ86iqbUdFVWVWLhgITqvNuPd2zbg/nfdB7fTAb93ECVFufCPjCArMxPZWZmiCNPa2ixWeEpalpRWoKe3T3T0A74R+EaGkZOfi1/86nlEMt1ovEIJUCdWLF2E33n/+9B8tRnzKmswPDSMhbW18PtHxBpfd75OFHFo2OJcMcJIsq5MnDh5HOvWrUEg4Ed9fQN++vOfwZmVg+zsPJSWVuKTj38SwaAP9gwGrSpDY/1FuDMz8Nb+/Th19gwGhkfQ5c0CMnNx4nQdOnsHxMK/du1qXL5IA5kX69aswWuv78Uf/tHv46kf/wh57mysW74KZYUFqFw4XxR+Nm7agKEhD3a/+GvsfXmPBA9bsWolikpKsG3rFrTU18l8zfl/0aJFWLRkibjubr51C77/wx/iwQc/iJPnzknwq86uLvz8Z09LZNvtO94NfwDIys2WBc2qRfPxwM47Ue4OoSgnm37CshCh0tCV5qvw+oM4cuIkWtpbMOgZxsMP/Q7e9+B70T/gweHjx3Ho2Cm4st0oLSvDCy/ugmfEi+q5C3C5qQXlFRVYtGA+Lp05CafNhpycbOTkUJ3Jhjtu34SOhla8svd1HGjoV8KvKj1pMf6LNbyqqkoetkS8onX4qVCwZcsWIeQnT54U6z4XAPRLJ4nn9iQXA3S1MVF5+c6VI79nOi4QzDkA1pHXkaBfvnz5GkEnaWe+xp+f6bilyV0GTmI1NTW4ePGi6P/Scs7fmN7UR/SAw9QTfjvKbiLwmGoerDPras4msF5sG+vOz2wXsbH68E/kzjTVOuh1ioAiMLsQmEgAwSqkMLtaPLXWMJASo6mWFhTisY8/gvOnj8Pn40HbKhw5dkx2oqlmSW37ndvvQE1ZCXZuvxORgAcB37D4ptP67R0ZkTF7eNiDkpIytLS14/LlBrF2c64sKS4RlZ8rTc04duoUqucuEot/QX4uKmuqsXzZUviGRtDX248aBuMCxHe+v7tXJCdbW1vEAMRyqsrnyOHVgvwc1DfQfacLhw8fwY6d94h/vy3iwM53vQs2eyaGPYPIys5CyDuCQ6+9hlPnz2LQO4Lmjk70h/IRjNjQ2taGlqstKCwswIIFC4WYv/Hma6guq4Tfy4i6dnzgA+/Hiy++gD/4vU/JOQV7phNllVVyvoC+8Q2X6tHV1o5MhwP5RUVYtmqFxBZ4ZfeLsGXY8MzTz+CxTz2OSxcuYvuOe4CIHb964Tms27AZPX29EpSsf2AQP336acybvwBr16yT8xOnTxzDkYPnkJXlwuOf/DCyfd1YOK8KOXkFOFd3QXYM7E6XRDLu7urF3n1viNW+tna5xBUYGPTgF//1DF7euxcVFRUYGhrGhx/5EK40NIoxjWcUuKty4fx5HHjrADZv2oSGxgYJiBYO+MTSX1FUgl89/yKONg2PEf4M8eW/mV5q4U+z3k404Tc+/Gbr2ER2NN8THuOjb0g8/45W8+F3ZrcgGlLr5MTrTDozmZkFhbFWWZWAmIYPNBcN/MzFBMk/B19+bz0nMJ1daepu6mqiKlpdplhXJfzT2UtatiKQXghMpGimhP+d/UjCb89woHbxIsyvnIOL505i46Z1yHBkYt9b+zF//nyRtZxXVQGHLQB7yIvCXLeouixaMBdNV65IxFweWmVQqMb6Kzhfd1706vt6+/Dox/+buP6QtNN9s+FygxzQve32O9HT3yMGrsrqKhSUFIp13+vxoqR8DvyIjEba9Y8KOPB66td7BgfRerUF1VUlsNmH0dJ8FSeOHUPlnArccd9O1B07iYH+QSxYshzuolKRwTx99jyaGxtQUpArAbN+9JOnsGHzBtjtmWhsvIJNGzfh57/4OdbcskYCXW3btk12FPYcOI4ly2pFfrMoPw/r1q7FHVtvR35uLjJdWWKJd+fmIewPoa+nWwh/tjMT7oJcFJRwR90jZyHqzp6V+ZfGuMxMJ25ZsxZNTVdw8MBbcoB4TkUZGhsaxT3nZy++ivKKKrz3oYdk3n7517sw0BcQiVSvrwt3rK9luGB0dFImlDEAOrB69S2jsQUKCpGbk4/s3Hz4A0HkUB0oHMQvn/6lzP2NDQ2YW12J5UtqMdDfC8/wMLbfdbf0W4bDLiSeuwzHT57G6lWr4A+E5ADy8OAg/uOJ/4W9p1uV8KuFPz0mgmQRfkPsx0PBKNFMpLxjiPtE7jXXk6005Zky+LfJJ1ryM7puM207e7L6WNtF8q8W/vR45rSWisB0IaCEPzbkSfgpOv/wex7CmRNHsXThPNz/wH147oUXULt0GWpFAOKcuMcUujOR73ZhwbwaFBTkwuWwiYsM/dh5UHRwcAiXLl4WSzFlL+++624sWrREovaStPN/T1c3bHDC4x3B8MiAnFFz5+YityAfAW8QXZ1dqF64EHA5RfPe7x0RtRyX04lwKIyh/gHUX7oIuz2MuTWF4hff2dYh/v7La5ejv39AFiu+YASl5ZUoLC2VqLwMklVeVoyMSARNlxsw1N+L/Lwc2B028YenOy13I/bv24/CokKUlc+BMzsbL/x6F9atWy/++p2d3dh2550Ihh3Iyy9GIBASGU9nhkPkR4Ner7ijMqhXZk62zFN9XZ04ffIUFi6ch+LCIrjd2SLJyXMNg4P96Ohsh8/vR1tbO0rLy3GmsQ0VlVVYsnCRBPTiIeKB7gAK8goQCPUgP8+Jvt5u+AMBeAaHsGrlanHbfenl32D+ggW4/bbbUFVdg76+Hni9PjgYR6GrE2UlJRKEzGXLgKenVw4uM54BFzHcoaGLT1Z2jgRUu9DQCN+IHzU181B/5Qp8I1489dNn8NqpK3QikhgFN5sfv1r4YxtPZkyqZBH+65HV8bTkrYBM5kc/Xt7R11it+7EQ/snI9XR02GR1UsI/Hb2iZSoC6YuAEv7Y+o4Ejv+ef/ZX8HoGUVaUj/yCXAx7R+RMWF5RAfxer7jQ2MMBIBxAUVkZQu8ZjG4AACAASURBVD6fRIQl0c10ZiLTRddLLwZ6++Hx+iXYVrbTieLyylF55YwM2DLsCI54RE/f7/MhM8sp0p+giwwtzKEMicqbW1Iq0XiZPuxlxN4MZDidsAXDCPh98PpGkOHIQGhoCJ5AADnubNkBZoArBrWyu7IQplsor7HZRe8+4PcLuWc0W0cIYt2W9ricks4XCsHFnYhAQAgt9fadWS4MDQ7Ax7MAtgxkunMkwJbPG0CGI0t263lgmRj6BgYQCgSRYbMjp7QEEVsYvqFhhMMhBEmm3aPp7RmQ96GBASH/IUemyGPyMCx3SVo7O+WsAlV9uCsQCviRlVkECuNkZo0emPaNeOAPRSTirjPbjSuXLwtuGTbIecHiwkJx0/L5RqQtdAdy5eWCWp8ZmU6EfT7SdowMDUkduDBxZboRCDJ/KgbxdIId+YWF8AzQbz+Cz/3FF/Dc3kOI2G42Z57R50gJf2zjyYxJNR2Ef7LGT0b4J7ve+vtki4uJ8pqMbMdTh2SnNSo9auFPNtKavyKQ3ggo4Y+j/8IQwQTRXIwERwMr2XgkdNRXm0Gw7AjJp7edt+kc4xj7m58lIhMkRC9P7o7xwgjDycorJCmYF+AfTR3h9aPfStksI5IBYa4mP5Yhn8OjZDMyukBhGRGamceKlTxso8EvR0ukGXq05GtuXPKFODHJ9yxS0ks2vG7092u/jeUj10tATdaP/4NjycbaKrskjDgQBsIhSAjd0YJH08m1b6eVXRUpid+ZfuJiRGCX7wSWsVSjmYy2/R0vyfed33FBY+mkd3x8Z1JTh9GaXMuHwUMlD5PvaNmfevy/4ZldL8EWXYc4brN0TqqEP816Twn/+B2WSMJv/OzNIBudt/X3qdw+SvingppeowjcfAgo4Y+jzw3hv8Z0Rwm//Cl8nIR39G8x8Aq5JQ20j5Lv67yMRZgWb0MtgQAySHYj9igCGTYsfIyokgHz/Ja58m3r8qjb6hhpHasCyzCEfzQg7OgPlOEcbRoXLZYFABcPhvCL6s07A0pJHaNf1kXR2MLjbYY+RrajIBnF0OQ1+mPYNk7ejMEzVoV38mpTr/GvuR7+o/31W+uCt/s2ptskgk9+8lE899zu8TOKKY/0TqSEP836b7YT/ql2x40Sfuv10QfizEFmM8iaaMPmb1rqTXRgfmeUhyZyW1LCP9Ve1usUgZsLASX8cfS3lfCP0tG3Ld1j5DU8Zk02Fl7j2XF9us+1wihJf2ewpggyhADTmjxpDmMNYWT2sUXHNcv2Owm/KcMsQqLres3kfw2aMQItOwr8NQbCP7pykJ2Ktxc7ljaMtdfq+HJtxyGGLomf0seQaQKSPP74Y3j++RdGFwqjK7Cb6qWEP826O9GEP1qHfyruOVO5JtGw38jDy/pTBcio/hiZUcpp8jAWpUB5IIoHmZiGCkaMJ8Aouob0U2mIh7n4QPEz01F61Pqyuivpod1E3wGanyIw+xDg2BStw2/GnJuVtEzYyxGgo52Rzse8T8Yl/GNUdIygX/NameTWGZ/w0+tlNL90JPzX5qPxdjfGvHimSolnLuF/HM8//7wSflXpSY/JItGEn9rxlLriw0+CS+1eHrKhbjG1/hnsisGwGB2XB2koSUa9fZ6op05+ur6oic9gYgwd3tjYKCG92R5KjjEGAb9jTAJGHj569KgQfGoF8zODiJlIvwy2tXbtWsGHMmiHDx+WKLvELhofJfzperdovRWB6UHAqlRmrUH0LuT01G7mlUojzG+7XNLiPVMp6MQYTqchbTID2mR1u9Hrk3FnsU6PP/424U9GGTM9T7Xwz/Qeiqpfogm/NfAWCf/dd98tEWGXL18uluwLdRdQVV0lViYuDOrr68WCzSAhkz3UMxlaWtg5aPE/MWAEXz4MtbW1Ypmvq6uThQ8jAb/55puyECK5p5X/zjvvxL59+yQtow8+8MAD2L17t/zd0NAgCwBiyUXA8DCDfIy+lPDP5DtC66YIzDwE1KUnvj5pbxsj/GPuLaNXK+GPD8XJ3V2U8MeL6MxIr4R/ZvRDzLVINOE3AbYMGd28eTPOnDmDVatWCbkl6aV1m78zyi4DeZD0M9qdsWCnI/GPHrAWLFgg7eU7FwOii9zZKYSf7aVGMwk8dwXo/sMFEBcFXAStXr1aPnNR0NLSIkFeiBl3CZgn0zPP1lYG/Bg9bKUuPTHf8ppQEbhpEVDCH1/Xc9wWoZt3EP748pgpqScj1cms52Rz+mR1u9Hrk9E2tfCrLGcy7quk5pkswm8s0NbgWmZr1JBTWq3pp853LgS4WLBarpPa8ARnHj1gmYO4ps1so8HCRAc2VWAag4mJ9Mtdj2iffVOG1Qc3GtMEN0uzUwQUgVmEgBL++DpTCX98eE2U+kYJ+41en5hWvDMXJfxK+JNxXyU1z2QS/uiK8wEZT4LS6lc6kY9pUkFIQOZWwj/Z4GTFILrt41XF6rrD37l4sJanFv4EdKBmoQjcBAgo4Y+vk5Xwx4eXEv7E4JUuuahLT7r01Fg9k0X4xyP2kxHhdD44Nh7hHw8Ds4Nh0k+F8EfjqIQ/zR46ra4iME0IKOGPD/h0JfzjGc4mc5uJD5n4Usc69ydrwRBfbWNLrRZ+tfDHdqfMoFSpJPyxNnuywSHWfFKZLnowjaUNNzoA66HdVPawlqUIpD8CSvjj68N0JvzcCTZGp+gdYfM95Z6NS6nVCBULSlZ3VTFkhSOwOxgQLH7xzcnmwsnynOz6WNoTbxol/Er4471npj19ogk/ffLpYz6RdTuWBk/2cMeSR6rTKOFPNeJaniKgCMSLAMcp1eGPHbV0JfycQ5uamkQGmmpwnOfNGTIzV3FBQA35v/mbvxHlOHOGbjLybOZ2nrv767/+a3zta18TQHk95bf/9E//FH/2Z38manXWM3zXQz2WMm/k+th7PPaUSviV8Md+t8yQlIkm/FYd/ske4mRCkOpFw3S0VS38ybyDNG9FYPYhMNEZqXR2p0xmL6Ur4ScmVHhjzBsquxniTRU4Y5Rjnz/zzDP4h3/4Bxw4cECCOzIdiTzncb64OJT0wRDCkVGRDfNi+q985Sv4wQ9+gBMnToiRb+/evfjkJz+Jj370o/jOd74jSfm9EeVgvBouBGTRacuQPPniZ+4OTPRKxXwe7xyuhF8JfzLHnqTknWjCb9Xhj/cBSmQDUzFAWOubrLZONEGbgZTv6sOfyDtH81IEZi8C6tITX9/OFsJPwv3FL35RSDglnv/1X/8VDz74oBB+kvZbb71ViPu9996Lp556SuSy/+AP/gAPPfQQvvrVr0pcmV27dkmwyGs7BKEwvvzfv4yf/vSnOHny5DXFPab73d/9XRw8eBDz5s7Dt7/zbfz93/+9kPxvfetbePTRR8X95+Kli/jIRz4isWf+6I/+CH/7t38rgTjHe6ViPo93DlfCr4Q/vtFkBqRONOE3OvymaeZvWgMMOTU+g/zOBKzid/ybFgS+08LAunHbkVYJYxVgeg4ckz2cqRggoruPdTX1NNr6bA/bwUjCfOfAyS1Wxh3gu8GAevwMqsV6s30clJme35mtVp6It77Uwj8DHiCtgiKQRggo4Y+vs2YD4efc88d//MdC7g8dOiTW+A984AN48cUXceXKFbHGf+ELX8BnP/tZPPzwwxIjhi45ixcvxqZNm/CrX/0Kn//85/HWW2/h+PHjv0X4f/SjH+HChQvXvmdkeV773HPPSST5r3/963j11VfR09MjUeX/4z/+QxYYc+fOxS9+8QspY8OGDUL6uSgZzx04FfP5ZJwi+s5Rwq+EP77RZAakThbh58PAvCsrK+WdhJZbi0NDQxJB9vTp06iurhZiT0JLknvu3DlBZN68eTJ4NDc3Y+HChXIdLQtMSwLMAFYcVK73SsUAYS2fbWSdlyxZgo6ODtTU1MiWKgk+B1xGEiYWDKbFyMPc2mRaWkHe9a534Y033pA2sq0ccLnFyqBlZ8+cRVFxkSx6iIcS/hnw0GgVFIE0RUAJf3wdl+6EnxHu+3r7UFhUKAR/6+1bARvwwQ9+UEg3A0N+7nOfE8LO1z/90z/JouDv/u7vJFhmd1c3XFkuHDlyBO973/tkgRBt4Sfhp5XexJAZHBzEypUr8cMf/hB//ud/js985jP4+Mc/LtfR0s9FwH333Se+/1xMkBu88sor+MM//MNrsWdMXqa3UjGfK+GP79lgapXljB+zab0imYSfD9DWrVtlMODAQ2LP6LJc/ZPgc2BgRNmioiIhulzlX7p0SSLwmsUBST4JMS3n//mf/4mysjIh/g0NDbKQmGggSMUAYe0441ZjlBFovWD7uLjhIoUDKq35W7Zswb59+4TsM1IuH5jbb79dBlkOvhxYaX3ZvXu3XMsBlgeveC0jFnNr1kzaVhUGjbQ7rY+RFq4IpAUCSvjj66Z0I/y//OUvsXTpUonWzojufKdlnXMq5xK+cx7+9Kc/LQds77jjDiHhhw4eQgQRcbnhXEQ3HhqezIFf7grs3LkTrS2t13ztOf98+ctfBgk/53H+zXnIlEtjFl2Cvv/974tln/ceFxQ/+clPZEHw9NNPCz9gfTweDxhs8oknnpD3aCt/KuZzJfzxPRtK+OPHa9qvSCbhZ+NIZjlYrF27VizdJKx5eXlC1vlOYn/58mUZiAyJp28hLfiHDx+WwSs/P1/IMAk/rQFz5swR8mui9I4HYioGiOt1HutrCD/de0j4uTNBHGjtnz9/vnxHn0UuYDjYNDY2Ch7c+eAgzd2Nq1evyq4AB2da+Bl9l9b+0tJSGWT5Uh/+aX+MtAKKQFogoIQ/vm5KF8JvgjGSYL/73e/GZ/6Pz+DI0SO4++67xeBEF9F/+Zd/wSOPPCIHcDdv2Yw/+ZM/kbnnG9/4huw0c878x3/8RyH8PMhLAxwJP+8Z+ujTKs9da3MA2BB++vAfO3ZMiDt3rt/33vdhaHgIe1/Zi5337ZSFwl/+5V+KkY9z+/p167Fm7Rp86UtfwsWLF2U+4+7Dz372Mzz55JNSXjT5TsV8roQ/vmdDCX/8eE37Fckm/NYGGp/86/nh88E2Pv7mc7QlnX9b/ddnIuE3g4d1go2OkGvacW2LNPy2CgKxMvKmxl2IfxuCH42BWvin/VHSCigCMx4BJfzxdVG6EH62ivPD9773PfGDf//73y+HbB944AGxqtOa/vu///t47LHHxJ2WRjb649O3nrKc+/fvF5L9zW9+Uz5/4+vfwPoN68Wlx5Zhk7T3338/2tvb3zH38sAvFwdr1qyRXWgaqLiI+M1vfiNGuj179oj70Mc+9jG5lnlzl59zGq/hjjd37X/84x/j2WefxbZt28aV8lTCH999m6rU6tKTKqQTVE6iCb9Vh3+qVTQE2BB+K3mOhexb00y1Djd63XgWiuhFinUQi27jeO2c6Hq18N9ob+n1isDNgQDHCtXhj72v04nws1V+nx+7f71b3GjpzkPVHRqDuLNO33kSfApG0B8/LzcPPb094kZLaz7dZrnLTp//2mW1os3P6/ni7jx3AWitt85btNDThccsOEje6ftPa7/hAlxg/PrXv5adeV5fXl4uiwvuPHDXnopA92y/B7esueXaOQC18Md+j05nSiX804n+FMpONOG3ynJOoTpyiZXwW/OIZ8stFRaBqbZvouviaV/0gkAt/InuDc1PEZh9CKiFP74+TTfCDwa5tY3ugLOvzTxoDYBlvrP+Zoxr4wXKsuZl8rS+RyPK9EbTn/Whvj53t/my5m92vMf7bapzYXy9G1/q8RYhjz/+uAQvu1lfSvjTrOeV8M+cDpvqIKcW/pnTh1oTRWAmI6CEP77eSTvCP07z4p1X4kPot1NHG9tiKX8q11hLToWBTwn/b/e1Ev4bfVpSfH2iCb/R3b+RBzCWAWIymG6k/MnyTtbv8bbb6uKjFv5k9YrmqwjMHgSU8MfXl0r448PLpI5W2ZlaLrFflYr5Xgm/En5uoKX1Swn/zOk+Jfwzpy+0JorAbERACX98vaqEPz68piu1Ev7pQV4t/NOD+5RLTSfCz4faaO8bC8JEE1gqBoApgz7BhYbwG2s939mO6MjC0Wcc1KUn0T2h+SkCsxMBJfzx9etMIfwTWcylP0NhUdKZ6BWvISk6H1O2iftiVOPiQdL463Mu42HeWF6TKfFZ80jFfK8WfrXwq4U/6h6YikuPIbhWEs9sox+wqqoqcAA2wadYFl/mb+s1qRgAYhm04kljDkJRm5/ByKh5zIGS8Qqow8+/qenPwCRsO3X9TZvVpScepDWtInBzIqCEP75+n07CbwJZmRqPN6dFwgyXNUpDxjtwO948Gh8CoweAzcFazjNmgTHeQmK8hUm0nPRE9TT1MosDaRsPH2e8rcs/0eIlFfO9En4l/Er4r0P4+YBQpovBokhS+SBTiosEljJfJLV8UEle+T3lufg3o9QyGAf/c4AZGhqSwFwMHsJgVsyLUWrXrVsnAT/4G/NjOWZgSsUAEO/AOVl6M6BQTo1BuNhOkvx58+YJ4SfBZ/sZqZhpz549q4R/MlD1d0VAEbiGgBL++G6G6SL8jDz7zDPPyO4uAy9u2rRJ5knOb9GKO5zrKKG57Y5tCIaCMmeafmZrTdwbc53ZKTd5GYUeXmOuY5DHmpoaKYvBtF555RWZf/j3ww8/LHMT0xqJV/OZ8psM/MXvzQ41g3bxP+t/2223yfxuJc/jLRI4n3MOZD0o5Wl2BYxRzCxkrG2Ir2fjT62EXwm/Ev6oe8Cqw8/BgZF2GRW3srJSrNOMDstIsiSwJPT8rbi4WEg9w23zAaeOL7V7GbDjn//5n6UERthllD4G9mDkXg4aXDgwIEhtba2EDWd03mh3l/gf6+m7wgxmHBgZkIRaylwEceDk3xw0+bm4qBiuLJdgZAY+tfBPX79pyYpAuiCghD++npouwk/DDudPzpP79u0T7XoayKh7z7mUkdY5P3AO5XzJoFZMw/mV8yLnVNadRjDOnZwjGdmd5J1R3hnJnaR68aLFcOe4xZBEAxK18hnZnlKTJPbMi9r8jA6/fv162U3f9+Y+rFy1UvT7Wafly5dLIC/WhWXcc8898s75funSpfjlL38pczdfnMOWL1uO+oZ6qeP8efNx+sxpqQt5AdvGwFwM3sUX21hTXYO8/DwsWbJE/mZd+ZltYFva29pRXVMds6tQfHfA26mV8CvhV8J/HcLPB4TR9Pjw00rB1TgtF1zR022FFns+6E1NTfKwctCi5YAR+lasWCEEngMYFwP8naSXDzvTMW8OhlwAGDcXprVaMab6YE/XdWZAueuuu2QApZWEesZ0ZeJgSjx4SIaDIrHkYkkJ/3T1lparCKQfAlarrLX26WwoSWYvTBfh55zHsb+woBD+gB+vvfaazHXbt2/HoUOHZJeXFncavkiO+R1302uX1qKzq1OCaDHI1qc//Wk89dRTEsH23LlzQtpffvllsbbzM3ePOR8fOHBAPpOQ0wq/e/dufOhDH5LfuODYvHmzXMM5KeAP4N++/28SuZcLA+5Ic0FAgx2v44tzNRcnrB/nfO7Es5477tmBU6dPCS9gNN73vOc9+OEPfwjq2TNKMBcIXMAwP5bNOtPw99JLL8EGG8rmlEnbiYfJg9yCuCT7pYRfCb8S/qh7IDrwlplgTDLrdiQ/G/97873Vyk3rBC3XZteAAyAHHhJdEl/rIV5DfJP90Cczf9N261kGM8iYQCbEabxDvGrhT2bPaN6KwOxAwOoSoYR/8j6dTsJPa3xJSYlY3km2X3/9dTGGce4j2eXuL63htHbTaEZCzci4dAMVS/y+ffjEJz6BXbt2CZmnpZ5GNv7GvLkIoAWf98SePXvEqMR5hrvyvOYjH/mI/M3dc75YDl1pmZZz0Ec/+lEh7XSppRGKOwwvvPCCEHxa61kGCTwj8e7YsQN9fX2yIKCxj7sO3d3deOihh/DjH/8Yv/d7v4fvfve78pvZDeACh21///vfLy5F5APLli2TenDX4P7778e///u/yzu/T/ZLCb8SfiX8UfdA9KFdklcSdg4mfHFBYE7q852Wav7OQYy/8cVrSGA5YPBdDgqFw9fcdUh6jWKAScvrjP9+sh/8ZOVvJmPTPg62bLvBhDsZHKz5PV/EzSwOlPAnq1c0X0Vg9iCgLj3x9eV0EX7OfbTM82wbx/1HH31UyDXH+46ODiH2tMqzP7kbTjJPy/fRo0fF1WXr1q2yO/6BD3xArONM/8QTT8gCgosG5kErPN13+CKhZlncPaeF//Dhw0LGmZ5z889//nOZn0naP/WpTwnR5s4z86EF/umnn5ZFCeekiooK2Y1gfrTgs578TA6wcOFC2ZlgWqbhtVwEcHHB+nERwvSc43hugW6rLJeLCFrxudigFwBJPxc2bMOzzz4rC5tkv5TwK+FXwj8J4R/PimS+m0x2y3qYiNeM98CZvAxZTuet6YnaZz3UNJ6Fjt8p4U/2cK/5KwLpj4AS/vj6cLoIvzkMO56iTfQhV/7N9HRzoU87rfB0cyHxFkNYKAy7ww6K+YQj4WsHf61583r+N8p3xsBm0pjDsSTutM6bnXupC2ySPz+TqMvh4lBY1IOsEp4mD7oESb42XDP+mbmP78yD7+ZaaV8whAx7xjsOLFsFOiZT/omv18dPrYRfCb8S/hlE+K1VSWeVnugFkRL+RAzXmocioAgo4Y/vHpguws9+omWd1n3r+G9V6aFsZSg8qmtPgk0CzWuMpZ3Emb9ZiSp3Dvi7dWdcFgXhsABjvjfXmu/4/TVFnHBECL41jUHVqppjNb7JAiEYEonNaHIevYCxyn6a36Lnc5MfFwET3dPx9fTkqZXwK+FXwn8DhH+yR2y8h3yya6LJcqzpZ0K66AElui0T7QCohX8m9J7WQRGY+Qgo4Y+vj6aL8JtaTjQnTNQK65wZ77WxInMj83KsZUSni8UbYKp5x3qdEn4l/Er4p0D4zaTDS60PkXU1P5HrSqwP52yw8BvrinXwj8ZFffhjvSM0nSKgCCjhj+8eSDfCH1/rppZaCf8obsSB6kJUKrpZX9xR4i6SVRJ9tmJhs9vtSvijeteqwx9NTvm3IfhmC9FK+I0MpTm8G33jxGOxSFfCz+1OqhEYX0pjvedhXXOA1+BitXqoD/9sHWa0XYpA4hBQwh8flkr448NrulKnYr5XC79a+JXwR90DRlFnPN87swAg2TdqPdG3EAN5UGVgvNeNEP5oP0EraSbJTsWAMdlgaNpHeTMGVmGkQR6SopICcaG8GevK4Ch8p0oBX+rSMxmy+rsioAiYscIcCLUiYvW3VqTeRkAJf3rcDamYv5XwK+FXwh91D1h1+ElKGeFPouG1t4teL7V3OYhS/5fvlAtjxD7qCN93331Ccg8ePCin9zdt3ITFSxaL5Bd/o1QY9X0pK8bDR4yyy/DfJMDU/2WEP5JgXkudYn5HHWD+zmup4c/AInfeeafIe/FvyphRHmy8HYdUD3VmQDG6w1z4cCBjREIGMGEUYlr6iQFxpgazEv5U95KWpwikLwLjuUqaMYTvqSBO6YTedBN+g1U8xq50wjfWus6E+zLa/Tjapedm7CN16Yn1Dp4h6UjKqadLndtEvKyEnw8A5cH4n+SUOrwk/dwFoNsK065du1bIO8tnYBESdRJ26vvS0s0IfevWrZNgW9TcJTEn8WWEXkbapUQYdX2XLF6C5qvNYgnng0gNYhJ66v4y7f79++WdeVH5gIsKEn8uGhjVz2jbT+dDayZjYsQgKnSPYltZXxJ+Loxo+WfwFP7GKIRK+BNx12oeisDNgYC69MTXzzOF8F+v1tM5Z8WH5tRTK+GfOnbJvFIJfzLRTULeiSb81sBbfEgZAY+km1H/GDL7/PnzYnUneSXRZ1Q/DqqMGsjfSfRJ8vnauHGjBP4gWednhupm+HDuEjAACIkvIwiyTKZhwBAeHuHvdH/hAoG/cYHBPLmoYDAPXktXGZJ/RvK7cOHCNWSnc/A0ZXNHhFgwGAoXNcSIbWAb2R7qK7Pf3nzzTSX8SXgmNEtFYLYioIQ/vp5Vwh8fXslKrYQ/WcjeWL5K+G8Mv5RfnSzCz4bwIWX+Rq+X1nkSdFrkTeRdcxiVhJaWfX5PUmvIL9+Zxhz4Fc3hcPhavnTX4WKBaXgd8+CLaUyeph7R0Xv5vRlIJpP9SkXHmDabNhA71tnUk++mTSYar1r4U9EzWoYiMDsQUMIfXz8q4Y8Pr2SlVsKfLGRvLF8l/DeGX8qvThbhH+/QbqyNm+iA7XiHZqLznMhCPxGhN2R6Oi37pg3RB+cmOkw8niyaqvTEendpOkXg5kVACX98fa+EPz68kpVaCX+ykL2xfJXw3xh+Kb86mYQ/0Y2xEuLJDp9Fl309wp/oek41v2jCP9nixbpQUMI/VdT1OkXg5kFACX98fa2EPz68kpV6phL+xx57TMRB+JoJRsNk4T9Rvkr4U434DZaXjoT/Bpsc0+XTMcDEO2CoDn9MXamJFAFFYAwBJfyx3wrE6sSJE6LyFu/YHHspmjJdEeD8+8gjj8hZu4m8EtK1bbHWWwl/rEjNkHSJJvzWwFuJbmIqB10l/InuPc1PEVAEphsBjqGqwx9bLxArCiZQ7tlhdwC22K5LZSobKzUD65VoDKZjPo5ug5V/sD4UB3nyySdFBEQJf/+sXxRrpN1xnmpzuNbo2if6wdf8fhsBYq4uPXpnKAKKwGQITOYKOROI1WRt0N8VAUVgZiCgFv6Z0Q8x1yLRFn4l/DFDn7CESvgTBqVmpAjMagTUpWdWd682ThFIKQJK+FMK940XlmjCzxpZJSNvvIaaw2QIKOGfDCH9XRFQBIiAEn69DxQBRSBRCCjhTxSSKcpHCX+KgE5iMUr4kwiuZq0IzCIElPDPos7UpigC04yAEv5p7oB4i1fCHy9iMy+9Ev6Z1ydaI0VgJiKghH8m9orWSRFITwSU8KdZvynhT7MOG6e6SvjT7yhEMgAAB29JREFUvw+1BYpAKhBQwp8KlLUMReDmQEAJf5r1sxL+NOswJfzp32HaAkVgmhBQwj9NwGuxisAsREAJf5p1qhL+NOswJfzp32HaAkVgmhBQHf5pAl6LVQRmIQJK+NOsUxNN+DMzMxEMBiUQhb5Sg4DT6ZSC/H5/agrUUhQBRSAtEVAd/rTsNq20IjAjEVDCPyO7ZeJKJZrws6T8/Hwh/Er6k38zmOh/jJ7p8XiSX6CWoAgoAmmLgLr0pG3XacUVgRmHgBL+Gdcl169Qogk/LfzG0myi7Vqj7k6m0R/L79dbTMQS+CuWMq4XKZjX82UNtT2d3c76GNx1kTWdPaFlKwIzGwEl/DO7f7R2ikA6IaCEP516ayxIVlVVVcKsw1aXHkM+4yGhVhI9leviuSbNumrC6trtdtCthwutm7H9s6UftR2KQLIRUMKfbIQ1f0Xg5kFACX+a9XUyLPzRPvzjkVB+R6LKd+NXav0cC4y8nq4stMYbq3ss1822NMTPSvhnys7DbMNZ26MIpDsCSvjTvQe1/orAzEFACf/M6YuYapIKws+KTET6+T3JqlGPsB4qm8xabdxu2IaJDqPFBEKaJ1LCn+YdqNVXBFKEgBL+FAGtxSgCNwECSvjTrJNTQfhpiS8uLkZ7e/s7/N43bNiAiooKdHR04OjRo4Jcbm4uXC4XWltbkZ2dDZ/PJ9fwO95cxqrP77Zs2YLBwUGcOXNGfufOAttD1xa+m//WXQCrj7/ZFeB1DodD0rM8swDh92axMpOt5kr40+yh0+oqAtOEgBL+aQJei1UEZiECSvjTrFMTTfhJlkmwrdZ5lkFyT2Lf2Nh4DaG7774bCxcuxIkTJ7Bt2zbk5eVh165d8v6e97wHx44dw/PPP48HH3xQyH9XVxf6+vqE0D/wwANy3fnz53H8+HF84QtfwOnTp+VallddXY233npL0peWlsrCYunSpfjqV7+KFStWYOvWrfIbFwx1dXVSPhcNr732Gu666y4899xzkrch+kr40+zG1uoqAorAbyGgOvx6UygCikCiEFDCnygkU5RPqgj/3LlzxWo/MjIihJwTDxcBbW1tQrp37tyJ1atX41vf+hYKCgrwve99T/7v2bNHZD43b96MV199FXfeeSfmzZsn33HxcPDgQSH+H/7whyXvOXPmiJW+u7tb8uciYN++ffjsZz8rC5Gnn35aFG3KysqwYMECIfZZWVn4xCc+gfr6erzxxhtYv369kP8nnnji2sJFCX+KbkgtRhFQBJKGgFr4kwatZqwI3HQIKOFPsy5PNOEnUQ4EAhP67FuJc01NjZDr/v5+sdq3tLSgubkZDz30EPbv3y+/GYt/ZWWlLBhI6OkeREs+03d2dgq5X7x4MZqamrBjxw7ZGaBFn+5BzIc7BHv37kVhYaF8x3z4zh2De++9F6+//rrsCOTk5MgCYfv27XIdfzcHiZXwp9mNrdVVBBSBcS38PPsUPZ6Zvyc7N6WQKgKKgCJgEFDCn2b3QqIJ/3iRdjnB0NWH79YJxSrbaSYcpjM+9VwE8DPztG5F01JPX34zcfFvvoxPPvM19eD3RrffKAMZP34uTEy9og/9mgPB6tKTZje0VlcRUAQmREAt/HpzKAKKQKIQUMKfKCRTlE8qCL8h3dFWpfEIvzWN+f161qdoi1Q0QbfmMV7AronST5RvirolrmL00G5ccGliReCmRUAJ/03b9dpwRSDhCCjhTzikyc0wmYR/vGi1xpJufbe28HqE3ywcYkEkepEQbcGPziOdt7SV8MdyR2gaRUARUMKv94AioAgkCgEl/IlCMkX5JIvws/rmcO5ETTELgvF8SmNt/ng+p9fzt4/Vcn+9dNZdAePjH2t9E53O7FrQxcmcnZjJ5w0S3X7NTxFQBGJHQAl/7FhpSkVAEbg+Akr40+wOSRbhJxEdz8I/njU/3QjqeK5I09ntVgv/dNZDy1YEFIGZjYAS/pndP1o7RSCdEFDCn069NWaFr6qqgsfjSUjNrTr8VmI8XubpcCB2vHrPRMLPQ8qUI9WXIqAIKAITIaCEX+8NRUARSBQCSvgThWSK8km0hZ+uJVZVHDZjIqk3JfyJ6WTiaAj/ZGcVElOi5qIIKALpiIBV7cxa/3Q+w5SO/aB1VgRmAwJK+NOsFxNN+I3ffrQEZ5rBknbVtRL+tKu8VlgRUARSgsBEBgEl/CmBXwtRBGYVAkr406w7E0342Xyjka9BXFJ3MyjhTx3WWpIikK4IqEtPuvac1lsRmHkIKOGfeX1y3Rop4U+zDpugukr4Z0c/aisUgWQioIQ/mehq3orAzYWAEv40628l/GnWYUr4Z0eHaSsUgWlAQAn/NICuRSoCsxQBJfxp1rFK+NOsw5Twz44O01YoAtOAgBL+aQBdi1QEZikCSvjTrGOV8KdZhynhnx0dpq1QBKYBASX80wC6FqkIzFIElPCnWccq4U+zDlPCPzs6TFuhCEwDAkr4pwF0LVIRmKUIKOFPs45Vwp9mHaaEf3Z0mLZCEZgGBFSHfxpA1yIVgVmKwM1E+P9/EBRYLS7Ebh8AAAAASUVORK5CYII="/>
          <p:cNvSpPr>
            <a:spLocks noChangeAspect="1" noChangeArrowheads="1"/>
          </p:cNvSpPr>
          <p:nvPr/>
        </p:nvSpPr>
        <p:spPr bwMode="auto">
          <a:xfrm>
            <a:off x="133350" y="-1508125"/>
            <a:ext cx="594360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" name="AutoShape 6" descr="data:image/png;base64,iVBORw0KGgoAAAANSUhEUgAAAvwAAAHTCAYAAABbSszxAAAAAXNSR0IArs4c6QAAIABJREFUeF7snQd8FcX2x3+7e+9NIfQiCIqCBfGJYsWOiL1i9/9U7IqdXgKEHpogImBXECwg9sKzYMFesCMI0nvvyS27+//8Zu+E5XJDEpJcgp718dJ2Z2a/M3v3d86cOWNYluVCDiEgBCo0AdM04ThOkW00DAOu6z3S/u+LupDn8tDXFnX+vv73krDZ1+9Vt39P7pnjjmNiXx4Xe3Lf/5Q+L+19sN/1Z0Npy5LrhYAQ2LsEDBH8e7cDpHYhsDsC+mXrF17JxBeNAZ6jz+fPgUAAtm0jGAwiEonAsqyCqmKxmPpZX6cNCv2V5fhf9PyeZdSoUQNr165NKgCHDRuG7OzsQgVCcQyWVI0G3k9aWhouv/xyhEKhnYydpUuX4pNPPklVU1JSD++X/DkWotEo6tSpgxNPPBGVK1dW40T3d35+PrZs2YLff/8dixcvVmPK32/7ovg74YQTMGPGDHWf/oPP0ZgxY/DQQw+pX3/22Wc45ZRTdhm/27ZtwxFHHIGVK1fucv2+ZAixrXzm9efEf/7zHxx00EGoUqWKep75mRAOhzFv3jzV/+xr/k5Ef0oeUalECJQ7ARH85Y5YKhACpSfAF/Xrr7+OCy+8MGlh77zzDi677LICUc+Xenp6Ov7++2/UrFlzl2v4In/33Xdx7bXXFgg6vtg7dOiAQYMGqZe830CgEGzcuLESi2vWrKlQgn9PBAn5nHvuuXj11VeV8NdClvd366234qWXXip9p1WwEih4mzZtChpmp59+eoEA9huT2hvOr+zngw8+GHl5eUok7quHCH5vto+GGwX+bbfehrvuvkt9LtAhYPA/0zPwtQHDvu/SpYv6zKHBI4cQEAL7PgER/Pt+H8od/AsI8GXNF/DgwYOTetx+++03HHvssQUvbAq0atWqYdWqVUnp8MW+ZMkSNGvWTL3Q9YzAc889h//+978F1+gZgKVLlqJR40aoWrWqEoLJjiFDhqBHjx4F4jlRJJaXh5/lasGuZzPYPoqbAw44AN99953yVPq90/y5f//+6N69e0HICg2czz//HGefffY/akTxvnlvDzzwAHJycpCZmVnAojBjib8nV/Y3Z3Z03+k+La++LA/wIvg9quw7joHhw4fvZLAXNmvDMfDGG28oA3jz5s0S2lMeg1PKFAIpJCCCP4WwpSohsKcE+PKloGdogt8jrctbsWIFDjzwwJ0E/y233ILHH3+80Copeo8//njMmjWrIHTj008/3SWsgXVzNuCqq65CRkYGNmzYkLRMGiP+kJ5UCX49G8FwI85CtGnTBrfffrsyeOjBJJdEI4XXfP/998rg0Z5NCttLLrkEH3/88T7t0U7sHIrz++67T3n2Gb7kF3i7Ffy2gypVqxSEdfjLFcHvrXfZV0J62E7O8FDwcxz4251M8Otxwa8cO08//bR6luQQAkJg3yUggn/f7Ttp+b+IgBbPjC+vVbMWTGvnEIvt27croc7YWx706E6bNg0tW7ZMSokvbwoAhgh98MEHBaJ3zpw5KozDL9Zj0Ri6duuKRx55RIloxvDzSBQKe1PwP/XUU7j55pt3aRNDdPbff3/lofQf9erVwy+//KI82PqYPHmymt0o7gLpij78KNY448F4/V9//VX1XaLA5zig4Ucjkl91nDvDeGgcML5bx3GL4N+3Y/j5vHK9ghb8Ra3H0GOFs4d0DBRm3OxLxl9Ff2alfUKgPAmI4C9PulK2ECgjAlqA/+9//1MiPvFlzcV29MC///77qkYuxqT4p9jV4jyZV2/s2LF48MEHVcjG4Ycfji+//BLVq1cvaDWv2b5tO44/4XjMnTtXiUbtLd9bgj9RtPLn3Qn+Bg0aYOPGjeqe9LU0Djj7oe9h69atKpRn5syZZdRje78Y3itF+4ABA3D//fcr8Z/YZwznoiHHMA8aQddcc40yesiM12ZlZal1G6marSkPamUR0tOkSZNdwuOSefgrurHYsWNHMPROt52G8Pr165Xhm2ytD/tj3bp1aN68+S6LlnVfieAvj1ErZQqBsicggr/smUqJQqDMCWjBxZCZ3r177yLc9IJbZh3hQcH2119/Jc1M4l+c9+2336oFnHxpU/C+9957u1yzbNkyFQuv1wUUJvi52Ldnz54qRpyhP1r8UDByBoJ18Pf8Xhsh9DDzPIpRepn5vfY2awOF59CgYciNzjLD6/ViU5Y7YcIE3HDDDbtw53X169dXmWd0XDqve/nll3HFFVcUnP/888/jjjvuKIhVTxTG9Hyzfi6E1l5v/z3wfN4X21pcAeTPkKSzBvkzBunYe9ZLg4TnazbFGWA6846e6dE8/ffWq1cvDB06VBXnX+dARuPGjsND7b0MNuxDtkNz14vCdXv9/UHmNCRYX6KhoLNG+cegrlvz5D3ynz+LFA029gHb4V9MzmvUwlPDUGODfaMWqNoOHNcBF5szGw1D4fh3/8H2aYOXv+f6Dc6SJR4sg4udmbWI/a/XQJCXHptsF9tXWN/r++X4573p8BjyYTmsg9fq8DSy9ofVsO16/PoNd51xR9fLejQPPyc9Fmj4UfD/9NNPKkMVxby+j6+++gonnXTSLvfPEL7jjjsOnF1MdhR3vBdnzMo5QkAIlB8BEfzlx1ZKFgJlRkALp7POOgtvvvmmEh6Jx2OPPQZ68CgIOnXqpDy7+jr+jiKCYoOHFg1c1Mvp+uXLl4Mx/0888cROgp/nMX6f4pgv9t15+HNzc5W3+JtvvkHDhg13EnsLFy7EBRdcoLIGabFDEULBePfdd2PgwIHKGKDw8d8bhZsLVwl+LggePXp0gRCiR/qnmT+hWvVqu4g5zcYvmvi7U089FTRyeJAFhZrm4V/w6xfF/J6ebs6eUPjoNJZaqFJY8RyGOvHvNJCKOniNFnecYWGoBUNvtBHD++U5WqRSlHXu3BmjRo3axSDbXV1s1xdffAF6uRMFP/uTBt7VV1+t+lYLft0vNGA0B7Li+GndujVGjBiBww47DKZhKlGt26gFK+vhTBRnnDRf3cYPP/wQHMOJ4SE878gjj0StWrXU+OZ6DMv0GNmOjfnz5ysxyjo4RvwHr2VdL7zwQoHxyL+z7YsWLVKZp1555ZWkxm9xBD+NRablZB0Mh/EbDmRGY4Rj++effy50YSsXkJMJw+X8h/a0s600Spg1iyJcPyMcA88++2xSY5blkAVnH7gAn2VwbM6ePVs9f37G5Mb+o6HLzDvsd20c6JmfqVOn4qKLLtrlHhYsWKDqkJCeop5q+bsQqNgERPBX7P6R1gkBRUALdwoAinN/2A3/TtFDQXHllVeqFzbFA0We/6BoShQcFCwtWrRQHj8aCMxa4xe7OjsQhTyP3Qn+hx9+WBkNFGuJooY/07igcNq0aVNB3vcXX3xRhZEU96AxQdHOY7/99gPji6tXq+61mf+LbyDGvyeG/vB3p512Gr7++uudstTouv3n63IovLjO4a233trFs+y/jtfyvpjbngKpOAf7csqUKbj00kvV6cna6y+HfUED56QWnvDVXtvCUmZq0ag9t4WVz/zyFHoMAWO5yfZuoGF2zjnn4LXXXiuUg7+tHFcMFSFvhoLpNnJB9BlnnLGL558zGDT6+vXrV6jxNm/uPBze5PBd9o+YNGmSar82FBPvk2Er/Jt/NkLzLo7g53oGrnNhP+lxkSh+aaDRKKZBo/e40DyYJYohMYmzRsmeEbKnUUvDnUaWnqH6888/ldGZ7OBzxwxeHE9cYMuf/Qfr5efDM888g3vvvXeXv7FOGltsJzn507Ty+0cffRTt27cvtN/Fw1+cp13OEQJ7n4AI/r3fB9ICIVAkAb+nXm8QlHjRH3/8gWOOOUYJYYp7v8CxYzaefe5Z3HbbbbsIeobCMB89F61ymt8vTCh2KAYYzsBjd4KfnlCKkkRh4xdH48ePV0aBFhX0vNLDXNyD4oTGR9euXQsEP9uk69ydqGIdNBZoNBQm3HQ79N85i0ABr734ydqpvbR7IvjpVb344ouLFPxaxFJMcu0Bvf3ae16Y4Geh5MUwrzvvvHO3mYdYLjM90eCjEaJDrbSY41g677zz1DhJDKnZXd8xrIxGnuapBX9iP9H7THFbqVKlQtvJNnGWZ+TIkQUx6JzJ4szS7gy9ZKFMJRH8fHZitrewWR+Jgp9tIz8a1PSYa6Pphx9+UPdf1FFQngs1a0JDmOkw6bFn39DYYL8k9jWvY4idnllixi164/X98Sv7kP3Ac3T4jr89nJ3gs89QJf/BsjnbQIcAw3kKE/Yi+IvqXfm7EKgYBETwV4x+kFYIgd0S0C96vrDpiafwSTzoqWUKykMOOUSl2vQffClff/31oDc0UbAxfr1du3Yq9IPhPfrgNUsWL8ERTY9QYoyianeCvzAx7P89Q3toQLA8ihlucEXvrA5xYfgCPZw8hwtJuXYgUYQwZIaihgsN6ZXWsx2FCTv/9RQv9GTqbDRFiRWGSd11110FRWhhSUOIhhIXOlJ0HnrooSq0g/wYRlLcgx5zpgLlwRAaCi8Kehoa9KzqVKusVxsWnOHh/evQlsIEv/Y007vM+HSK9t0ZB1okMjyE3moakOwnfdAYpOCHC5Ulit5stpXn0zN//vnn79JXvJ4GDdO98ihM8KvQnfh6jt21kQKafajDnWhk6Th2XXmih5/lJjNSeF5xPPz+cvW6i8JmS+gJHzdunLqE+zzQU8/QJM4+FTxXtqP4sQwabf7F1Lp8Zsa64847MHHixAJjhoY+7z2ZUct6aXBwLQv72W+QcPaEszNk539GyIXPHnPtu46LYGjnNQ4cP+xT9h3bVZjRW9QzVNxnQc4TAkKgfAmI4C9fvlK6ECgTAloE6Zc0haIWrVqoUYRycSFz0HPxrP9gOA1FKUWB35NHAcD0lAxFoXCrW7euukyLJHoVb7zxRiVMdiv4XepAFxTIzHRDLywFeaLnlSKVmYO4qJOCggKXi4bpPWbssa6b7eICTIqURo0aqd9rscLruKswY6bZdhoh/rj6ROB+cVZSwc+QIXpoE40JhkAxppxeX3KnMKdAZyw+jZriHCyT/cjQKwps3o82rHg9DRkaJ7x/P0d6w1u1aqVmKngUJpD9CznZNq6VKGoGRHNmfzP2nQKSMze8jm3kz8zlTpHIxZw6Dpz8n3zySTV74z94jzQotdH00UcfqZCeZH20evVqNQPFxdP+8JnEccwF6Ty6deumRHVi33B8sP2cBaLhRDGsF4YnjsfiCn6WyU3LyILGDcecDqtiW/wzGBTR7DumuOUY1od/HDKWnrntOVPDHZ+T9QtTqeq1F3we+dywzERPPMvnc82/nXnmmbuw5UJ/rj1IFOY0VufNm6faqNvG2QwaI6xP70mhrytqnBVnzMs5QkAI7D0CIvj3HnupWQgUm4B+2fLlyxh5vtwpqP2hPnxJUzwwFvrkk09WZXPRK1/gFNb08HNqn2EH/hAYinCG1VDMMZ2nNiRYHr3XFPFaVO3Ow0/vLePdeR3FGIWRXyRojyYzodAoYD0Ub4z1ppDS2UsY08/YbwochuD4Q3Y0MGYb4QJjdY+Oo8QmxWKi+KM4ZpYe1qHFrI59Lw58zpRwgWqy2QMaSPS6csaFi5F1FpnilKvPYdkMv9LikTHUNH4o6LnwkkZFsjURFOOcCeFRlNeef6d3lt54zkpob21hXmrdNvYj+4FGBw8KRHqPOZOkvepsHxfyHnXUUcrY5P0kilcaJlrkFyb42SZ6k/l3MuCmaJzlSTw4i8KFvRynXHydrG94XwxT+eSTT1S/6U3HEr38xfXw8zymKqXxy3ujqNbpb3WZ+p4poJnelvVz3UeyvqHYZ1pYPaPx9ttvq+fWf+jQGwp+GsJ6toZGDLN0JVuPoGYHDBOGaag+Zt3Tp09XxhMNIJbhPzjGuDZBjwN9Dwzj4YwAjWke+vci+EvyZMu5QqDiERDBX/H6RFokBHYhkCicuRCTMbmJL2F68ihwmPFGC1x+5WLed955R+Wrv+mmmwrK58uc4oAL/Tp26KhCD1gmf0dvM3eiZYiK9vLtTvAzLSe9oDyXHngKJL/I0oKfXnaKCS00mP2EAp51sd3aW69DWAoLYWBsuhbiFPyMeU48KKq4psGfh98vYooaasxoQk9nMsGvr6XBRPHJ+mkEFCfEgeWRjZ6x6dK5C5od7d2/Fui7axs9w5xFKY7gZ3v4j2XTS880nDojUFEef/Y9BazO4MNsMzTkKOBr166NYCCoBGZhfPh7GnfaAC1M8HPGh/1PfqyLqUQTRTDvlSE8rJdeaRoeiakneQ7LYMiTXuPAGRIaLX5vu342iuPh59hh21if5k0RzlmdxLUj9LTTiGXqSxplic8nDVCy48yVPnRufH9/a57M4ETDTpfDPmSoFY3B3R3sbwp3GieccfKHZunxz5kPnZLV/0xwHRBnFxLvTQR/UZ8W8nchULEJiOCv2P0jrRMCSUUdxS5DdxIFG9Pt0VPqf1nzZU+hTrHBOGwulPV7JikuGI9Nr56/PHor9YLL4gh+xtzTA8kyEuvR3ci20GvP8BV6cjl7QANE18u26AW9jBXXsc+J90mx4hf89PYnFfwxG3X2q6OE4p4cnI2gl5Tt0rnQk4lk/p1pOTnDQYGrc8jvrk4aNoz35v3rNQxaeO3OwOA5zMqiBX9iHYnt02E3emaDnnp67llGYianxLJokDA8hUZNmzZtVBiKf2G2P8VqMkHIcaNDxli2FvyJbeS4YL58Ghgsk2sFWF/iwYw79PCzTVzLwToT66XXmv3gn/1iSJte6+Efa8UR/FwUy7ZRQGsD+ccff1QL5BMPnktj6q0338Ill3prMxIPzrDpRfDsZ4ZBMYNO4sG/9e7VGwMGDtjJsKExQ0Fe1MwO4//btm2rrk3cPI33wfHDrD2aB7nr0D/2mzaYEoV/snbuybMl1wgBIZBaAiL4U8tbahMCe0Qg8eXOfN3MeJP4e4aW+EN2+OJmbDQ9gvyeYTP8mdlQ9EFhQa8oF8j6xRAX1FKM8O/FEfz0ajLLC4Us45iTZXTxC34KXQpI/z3oeiiIdPw8FyEnHhT8FGt6FoDhKgzpSTzoLaaHn0KRhxbSxe0Eto3edIZJFSXC2XYKWt67P767sLo4q8Gc9n7mPJeGGY0HeqW57oJiM/GgWNepUhNnFBLHhL/dmhfPoaCjF50LpRn2lOzgOVx0Sy8xw2wSveS8huFS9DqTMe/dfzCk7Lfff1OzUTx2l6WHxiX7nffD2SEK/kTDgHXQw08Ddvmy5bAC1i7NZigPjV593zRQGMqmd5ItqeDn/VFkc82Cnpnh2GTfJLaPC6rp+eeeAAyhS3YwDInPKQ8akXwOOEOV7GBIHddf+PuYYVnPPfdckesxGCZHg5XhfxTzbKt/LHDdDsOw9EHDgAt8+dzq8J+iZoCK+xzJeUJACOx9AiL4934fSAuEQJEEEkUcwywY1sNYZv+hs37ocBl+pfeQCzZ58AVOceYXKzyHQpzGgN/DznACeuD9O4juLqSnOIKfnmIu0mVsPL2UjRs3Lmg+66bYpWikaKMAobe2ZcuWu/DRHn4KIV5H0UpvZuJB4UKPqxb8/LsOWSqOmNGx0BTG5MG2sF06hl3/neWSPeth3+gQosI6lmUw3We9uvVUSAwPlsVMPZwdYWYUnsNYccZaJx4lEfx9+vRR44S76nKBMZnoHO8UnBTHXIRLcc62+LmQLfuDIVqcUUqMg2c8+eDBg1XbKXApdP0Hy/z9j99x7LHHql8XR/CzTq450R5+f3u04Of9MMSGYzPREGPef3rf9eZlXGfAGSx/Wk22hdcVx8PPcCMaI6yP98m1JfTwc6ZBP1P6npkvn/dK5uyjxDHGOhlTzz0z9NhlGB7Df5KNXY5pCnDtbefzR+M80WBX9cRnxPxGLdcHkCM56dkYf5t5nV6Qr59zPcNWUuO4yA8xOUEICIG9SkAE/17FL5ULgeIRSOa1pZdR59wurBQKaMbx0jvLg4v9GMf/f//3f7sIO78QoPCkaOKCUi2Q+feyEPyM56YHmyFDfhFG4UEvKj36rJ9tnf3nbBzY8MBdbo8CicaIFk38PlkWmmgkiuNPOB4UYvr+iuN9T8aT7aPYo7BlNh5+b/C/uGCnQGLoEAWfDtkorF943zzXn2mJ5zKkhfdPcUbWDH2ixzjxKIngZ5w2ZxNYNr9njneKWC0Cr7vuOk+oJwmhonFAYcuZC3/KVt0ehmcxhIntZRmcefIf5SX4yY/Cl957/WxocU2jkkYMDWL+jt5zf9iYbl9xBT/P4yJbLrblwaw3/Od/JnXdnJkgT4ZMcUF34sGyuPEbF2bz2WT7uaiZBrj/4HmbN21G0yObqgw82sikAcidiv2GhN7kjIat39BneayDbWc2KD1LoIU8Z444M8YF18z8wxkBhvvx2aKxpM8T4V+8z2g5SwhUdAIi+Ct6D0n7hECSTCx8eXNa/4b/3lAgOJOBorCjN1SLE17HMB3GvCeKTb9YoJeUxoSOkS6rkB6KsbPPPlsJYoaJJC7qpXBkxiCKIno+tWGSaPD4Pfy8b3qaKcKS5VunYKKwoeecXmrOcPhjz3c3wNgOeklpJNHDS484BRZFF9dL6AXG2tPPGG5ml6FBs7sYa65foLc6cTE2DR2GbFCsckOpZOsS2N6SCH4upqaBor3hNDS+/PJLJTTZVi5Kpsc4mYefBhgXofJcjgfev/9g2aNGjVKLwtlffs8zzysvwc/+e/fdd5VwTvTw82e2m1mneH9ntTxLhf4k87YXx8PP++C4ZQgdjTAufNbrObQRya8cF3y2KJoZ+kRjOVkIFNvOtK4cP8z+w4XQieOW44l7J/BZURx9+2joWTjdD6yXsfhceE/h7l+7wHNoWNPI1utYeD3XM3CGTafh1eE+/EqjhQaSDusRwS+vICHwzyAggv+f0Y9yF/9wAonikaKB0/0Uorvb+ZSzAPQ4+717jIFmDDG9i8k8kPT0Pj/+eRUTn7hBVVl4+BlXTO8sN81ifH1hh0pF6Nu0yC/YEhft0qPKsI1kRoy/fJ0hSIuZohY+csEpwznIj952ikyKPwqiww49bCdji8KIqRgpCAsWHhdyc5y9oCgNBUO7lOEXkdoISyympIKfseCFlVUYf57PMCYah2+++aYS14nhPhT0FNOFlV2egp+hYezzxNSYhQnU0gj+3X286HvnOgF6zTlW2CZm32FGo8QxWZyPKhp+XHjMzfB4cD8BjkUK9UTBzzU59NLTIEnWR7xvrgOg514vDmf8Pstm3v3EdRCcFeCsEo1WOYSAEPjnEBDB/8/pS7mTfzCBRGFKwcoMKzNmzNglJ7fGQGHATBzclVfHAPN3fOlTnNCzmCyOncYEN1diBhm9u2ZZevgZB88QI8YxMz49mehmO1kn49x1nH+i4NeLdnm/3JOAgjxx8Wmi+GM8N4WTvp+i4vj1eofEoaXzovsXQlKkMf86vedFlcu/U6wyRWOiR1YLRvYZ75+LPJMJfp2lJ/EeE7OqcMExFx6X5OAY4OwGZzJYPg0cv3HpF/jcpdV2bDWm/ItAWV95Cn7eJ2PpKbL5vX8xrp+J/29+BsUN6SlK7LMciuQ777xThUvpuhl2xFAajnG9++3uxoXeM4NjiwuymfGKZfHaFye9iDZX7Mha5L9XGhX8x76iQcrz/fVwPHE2iUYxZ+74M8P8uD6Ggj9xh13eC1OZMmMPD/Hwl+TJkXOFQMUlIIK/4vaNtEwIFBBIFMV8ofPFzXzg/oWv+gLtwaZRQE+6P8sHwxGYso+e6ERxyJc7hSuvY3aPxPSSZeHhp8hlSANDRSi+E8MeKHwc11FhOLw3xmPzKEzw8/e8X3rvuSiU4TKFHbwvvaFQcYYXFxcnyxKkr9WhPPSGcodY7nVQXIHENQA0KPxpLnmtvp6ij2JfZ77x378/D39hgl+Pmb59+xYsIC1M/CpxHl8ATUODGZo4w+Ovk2E9eu+HREHN/mSsPI1E/1Gegp/Cln3NPRAYA5/IQRsles+KxHFRXMHPhc4MC6OBnGymjby4NoKc9aG5UfRzhoQLZxPDnRKND7aHWXJYDnPvsz/4rDKsh2FlfuNSl89Ye947swNxJoFrLSjs/YvJdT0MEeImaTTmuJkbPxc425f4GcA9EBhWp3P3+z87ivPMyDlCQAhUTAIi+Ctmv0irhMBOBBJDKbQwpNBo3rx5Ui85xQPj1vUOsP44XcaJMyTI/ztdIWPVGVuczPNOcUqvZaIA589c1KjTbFJ8M1NJYhn0HjKeXHsauaERY63pGWY7Kdwpnpl1h8KH/xh+kChKmIOfYSaJBg4NBHpZWR43KdLXUZQxbzvDJBjTXNiR6IFlfDoFFEMcWJ7e4ZQiiGVyLcKMz2cgu2c2GL+fTGgVVhfvl95pCkJ+1WXrNQfsWzLkrETiwWuYvYVHUYKfRhvFOw08ZhBiekoKSf/MAsUd+dBjTs8y74sC2b9hE9vHhbkMG9HilZ5j7lPQrl07xZxrKXYS/I6j1mrcdddd6tfcq4F9nsiZLBn/zvAU3g/LIffE82iMUjz7Q9R4Dg0Npg/VG4qxDIaNcVaCm6dxNkR72XX7eA5DsLjgmwcNrGS7+5IB749l0FvPe2edHMs02DhGuZjWL4z5d/LVhjcNJe7IzHvX/HXfsRwKdmam4n0zDag2vtgHfKYozBONLF7/zdffIKdPTsFOvBzffL4SQ3X0jBk3xqPhxoPGL58Vpuxle2kI0AjgDBwX8CaG88lHshAQAvs2ARH8+3b/SeuFQIkI+EMxSnRhMU/ek/K1MKIgo+jQ6QG16NFe6eJ4GrUhpBeo+je04i1QgO0uvj5ZNiS2SZejRZf+mljW7kI2kiHkPVHUsQ7+83v4WVZivcXsBnVaslkh/0JMnVqUX3VqRn+dLEMz12XplJ78yr/xn39n5OKGSiW7j+KOHb+n218OOer741eW5x9LPLek/ZNgajEpAAAgAElEQVTYzkQhr/9e3H7SM2baMNQZsPizNki0ONdjoThtLi473V7d95ql3kk58Xnxj4GSjD05VwgIgYpHQAR/xesTaZEQ+FcR8ItnLSC1ANlTEPRg03NKAUMhnRgnX1i5yWY1tMhleTz0uga/GCqJOPPXrYWaXwiWhTBNJvi1QNeGFbloTz/vUf/s55Uo+HXb9EZO/DnRCCqr9pek77XRqHkylEbPwuhydhfOVJy6dL/TOGLZWvz7x9buwrl02/QaDb8R5Z/B4u+18VccsV+cthdmYPkNVv89+estjqG9p22Q64SAEEgdARH8qWMtNQkBIVDBCRSVtSex+XoWwi8q9/QWdd1lJbCSzVYkhoVoD6/+vf45GYfEe90bwn5P2GohW57iubjt8nPWRpn26Ov2aa9/MqOtuPUU5zx/WJT/fH87+PuyGo/FaZOcIwSEQPkREMFffmylZCEgBPYxAv92wa+7658k+BNF9t4ckiL49yZ9qVsI/LsJiOD/d/e/3L0QEAI+AiUV/P6Y+9KCLG7dxfW4Fre8krS7uHWXpMx/87mJszqJfbY3eZf1jNO/uZ/l3oVARSAggr8i9IK0QQgIgQpBoKQiWQR/hei2fbYRIvj32a6ThguBfY6ACP59rsukwUJACJQXgZIK/sR2lMYAKG7dxfX6Fre88mBZ3DaWR937UplF9dHe5Cge/n1pJElbhUDRBETwF81IzhACQuBfQqAoAVYUBhH8HqG9KVSL6qOK9Peixtve5CiCvyKNFGmL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QgBISAEhIAQEAJCQAgIgQpLQAR/he0aaZgQEAJCQAgIASEgBISAECg9ARH8pWcoJfyDCBgA3Pj9uAZg6B/+QfdYFrcinPaMYurHlBkf0RzIejCz9+SoSAT085Q4PlI/XioSFWmLEBACZUlABH9Z0pSy9nkCpmvCNWzAcOAgAMCMi37HE0zaAuCb+F97mDDhKPmo/pluHE15M4nLIvaB4u83OypmZ3hEDLj8p35w1E/xH/aw0QXyMM5gd8VQ8McPjuuCusu7r/bw1vbksoLxsCcXe9foxznVBr4W9PzcsU3vM8ZwTVguEONzZbgwnIreV3qMOeX7+VjQz6zPgWvws9lRvFyD7OQQAkJgdwRE8Mv4EAI+AqZrwTCicA0XjhuEbYRgupRrFEtRZQgooen6hNS/jqABUwkTTyhRqFCTmI42jsoLiAUo0cp/FuBa8e/Lq77SlUuZRs3mGJT4JhzDhsHxoxzte8qKpZJDJK5Ug3GzqzDBw3GqvfwUZLH4+NUGU+nuca9dXSD+yCJa6udxb3jSlWCFDZOiFRZi/FgxXJhOACEHCFuxuOCvSJ81BhzDguVG1WeArZ7DYPxzke3ls1lOn48my6bWD8FVzwDFvgPTZZv07JUI/732TErFFZ6ACP4K30XSwFQR8CQQ/4vBMQHXCcJFyPO6FQh+78XCF7Tr/jvjfTxOZOJJb37jUMDyP4WkPF66WuhSsGrBzxmYuNc6VYOkhPXQJHHVfxQlcVhxY6mERcVPjwt4JfhpcXF88oiLoZ0K1Z5hrxXqnAJPqFKXe9aECnWVvof47Fsp74mXxyesyv0uvXkaF45pImgDtuGqLqGADTpAhA2pYLNYfO4dWBzN6nn3PgX4HPKZp+CPP/tl6hCJGzwmDTvaQN6YpxGtCKoPHYp/77dyCAEhkJyACH4ZGUIgTkDrMcd1QC1vmfReeS9lHqZpwrbppTXU98UV/LbDsni+vdM1vN6yKMZ2PRzHUXXogz+zXu+FpkVO6kNayCQWjcIKheA4UY8MHcfKW8n2eKE+yY49bS1lhVcmWTkwTAOObcM0g4opuey+L7yaeZ7j8CtligqsKfdDjxPWrcYO/6PW9tWsxwH7mN97/bzrwb+ZZgCOY8OyTHVeLBb32MfvT3Mw1ayCnzjHWgC27Y0r246VaAx7rSlJD/rHaflh5nOq7tVVg9BrJb8a8WdHPcs7k0jWGi9IBHACFtJtikgDYTIqpC90f5JlSaj46/Y+bwzYhoGg7cBWNpipDA6OEIfiVp2UipFaeB8FAgE1znjPhssZCfIxETOCcNwAglYMrhNTn5k7PpvKss187r1ZLdcJwUA+6IqJwYRtpcM1ojD5+ViWVZbfkJWShcBeIyCCf6+hl4orJAHLhesGUa9+YxzeqC6+++pThGOM56ewSEOD+gciq1Im/po3GxRo3uvYE5A7v5h3iDbHDMF1bDQ5tBHq1asLxzGwaMF8LF682BNdyfQdhQpFaXwWwY2fZHBauyB+3fPcUsAqwVNw6HANVUK8jf6X8Z6R9zz4LmzDhGMG0KhRIxxyYAOYiGHBgr8xf8FC5XXz5NXOh54V4EyAJ612tLEgNmgnY0Zfr+8hHqfrBmAa6Tj/wpY45ZQT8NUX3+Lj6Z8gHA7HL/CMDq83WFfcu81QFhWuFYBB77hDT2X5e7iVIA1WQr0DDsQh9avhhxlfIM/QjDzxz3F0xhlnYNasWVi7dq0nYNm2gvCfOD3XQbfu3fHSyxOxeOFKWGYQMPO9vnctnHHGmfjmm6+Rn5cHi6FW7AuqIBX6wHo4VkK46oorsXrNSnw+47P4uN3dePAv9KVn1/bMLwU4kZ9+BrS3vfxCUTjmbdtAVpWaaHbkAfj2m9+UqUkZGLQCOPGU0/DzTzMRDYcRsyNe2Eeht7nD/OvYpzdmvP4GvvvlFxWKlSgi1egyLDixKIIBLyxLmbjsU3Z2/AIVV16wykWP9Z3Fu2sEcXDjQ1HF2YA/5q1ANGDBdKMw3Awcf+opmDfrZ2xctxYOjWltzCST/zRg3fIzYNV9uECLFi3Q4qSTEDAcbF6+GBOmvoWs/Y/C779MxwF1ayMWjQtz7e0v4O0z/uKJEHbW5togS+bI4JmBgpmsapUbYtmKz3BU48OxZPUmhM0MuNZ2NXlllcfE4p59VMpVQqBCEhDBXyG7RRq1twi4jEc309CyVRtcfdEp+PWrD/D85Hdgq3e5iTMuvgYNa2di0sSXYBkuIhQSdgSWSfHmwnbod+KLb8dLPmabuOGGa3Fg7RpYsHwlrGA6Ao6Ll1+aANvwvNYUwo7rqslxBmcEQun4782348t3X8LcJWvgmiElpZWXi+9fx4LJa5VnPaYWGnuCju2g582Fa5oI2TE1/R5Ts997JsDiflN1/4zRjSKES69siyaH1cbyeQsRtKKo26AWRo4aB94rXAc2Zy+CAdiRGIL0YjoO6Cn0QlticGIGuFDRMl1EKL0NAwHLQiTmKLFKw8LkbILyRHuClq9+Mqi2X2N0bH8PcnM6Y3MePbtAkIaTbapbdBBRQQcxI131hetGQEPJMNIQCqbj3ntuxJhRY5Qhp73C5TPe4uscgtXR4twLcP25zTDhyWH4afZG5e1Xfeq6OPnMc3HtZa0w4YnR+HPuUkQNC2HHhqni7V1YRlB55mmidOzaHa9PfAaLlq7DCa0vxn7pWzBt2nTATMPVV12H995/C5s3rVc2leOYcIIGjIALRPkLisIMXHfdZVi3ehk+/PQrZfiYBk0Db4aG4yTgmnAcL6ytYMQYJjhTFYKtzlESzrVg2iZsXm/GjRL2HY0Cuqd3XF3mePmsxWwLBx58BO689VwM6DMGUZchS1EYCKHPwEF44pHhWLdhM/Kj22Dx+TJdWHYIMYNjyoDLG1KDO6DGHlwb9/fqgRmTp+CHWX8AZiB+H/EwPgOwrCBq1j8Yl1zaGhMefwxujFz4h0Bc8Ee8smNBuCbbQpMzAAZgBTh63ViBv94xQri4zQ3Y3/kTz7zxDWJWAJaTD9PNwOXXXI/vv/4ISxcvhmFaiJoOAnYAFixE3QiCwRD4QWA7NmKujZBpgf4HNmUn86LUYYcujICJtvd2xtBOd+C9j6YjbKfh5OaH4eJzzsemykfgz9/eR4Nq1WHEQnAtb+zQ8FImd8FEyw4DPxgMIBqNwQrwaXbgRB0YlgGXvHkZnRqcobH5XPOzI6gYGE4a0jIOxOr1n+D4gxtizqotsOlMCeSDCyCsCr+4ucwfAylQCJSIgAj+EuGSk//xBAwKqwBOP7sNTmlSA/Xq1cOYJ57G4hWrEInaOP7SW3BktTw8P/41pAcMhOOhGnDyEeQ7TQlOLmrlmy7+kqtUHbld78fgfr2wiUIAFJ/0DjLEh45S/s5FIGDBitqIhkKIxQxk9xuIN0f3w5yVG2GD4RgxmBaFIIWDZ1Twe4pZx43Btl0EKBpcSq4YokYGTDemFgWqLBZ7GN+cKPjtYGU8PPIF5Ha/Hpu3RhBR4tQGTIryEKxYHmzLUqEKND6C0TzlFeU9pLlhhEMmgk4QZiwMIxRE1Akh5lkxyvgJOhFvHoDX8EWPGCzDUrMkNGTqNGqGW/97NcYM6oWwlaF+T+1mOvQ+O94iYhoAsfT4guswTIvCNIiq1esgp9sdyOnRD3lR9sTuw2hKN95dWK6JiFUVrS64EC2b1cd2I4Ixg0diqx2EawWVE7/f0DFIi6zBm08+jB8WrEQ0kEETDYZa5MsBZSIABwygat+tO6a/8BR+X74BrW9qh6z1v+Cddz9DfoR9nwmaTzRETeXVDyHMfgkAlm0qAzGCNLS97hKsXj4P70//Fq5JCekgSL6uiZgThuuGYDFNjKqRRkKamiVIY9gJ+QYCyrClHWHZFvJVOy0E7Aiiavx54R/eDEv5HCzZNtNQ78CD8cDtF6NfzqMI21HQYLeMdPQelIsJwwdi0ZotcIMRT9yrGTOGgUUQNL0MXDFE4ZhBBJToDKFddid8/8ar+O7nP2AE0xGNeWslGJJHBqyzwaFH49qrWmH0oFwEXAMRO4SoyZkjRrd7xmVMPZ/eDABr4o+BmDfeGNjFQwn+K25GPczGM6/NgG2asBzGqfP5zYCJMCzDyxUWofHlpCtFbwTyEXUM1WdwYoiaBkIuPwfgPUf+wBoa/qUS/S7cUBDTfp6HN/p3xFMvTUHUTYOZZiE9GkGlQ07Gr99ORv1q9RE0s2Ab+UrwB9JDiESiAD+zghbMmKs+h3iPnLFIh62+j6kx5MA1mSAhqBwhFvKU8wIMG4ySBT9X8hF00pFe5SAsXTcTpzaoh7kbtiHiRuFaLixlhZb/jF35jGYpVQikhoAI/tRwllr2FQIUS66BU8+5HMfVjmDGwm04+9QjMfLhMQi7GWhxUVscWW09npvwKtxAFRzR9ADce/fd2LplAzZuy8fEZx/HytWrYbsBNc3Ow03LwpCcHpgy6XnM/G22euk7fElbaXAdA0cfewpuvO4ibLdtTHvzA3z11XR0zRmIGtWrISOyDhs3hdE3dwT6DhqAwX2zsXnbdgRClZCdk43x4x7DyrWb0atvV0x5+RVcdtkVqJ5VGa9PnYRPv/kTjuWotH582SZf2FmSjqGf1EYsYGHgkMfw1jPDMGvuUmynp9yMwXYCOLzZcbi21TEYNGIsYlY6Dmh4CNpdfz56DRiJ41qch9OOqYs127ej2VHHwYlswXPPPYu5c1cjFqqOxoc3xN1tr1UzAp9/NA0ffjgd2xBE5+4P4dtPPsdlF1+Ev5esQL0mzVHDiiK6ZTVGPfk8MjMyccXVV6NSRgbyN2/EmNEjsGp7PurWbYK72l6N6jWqY82aNXhiwkR06pCNqumbEN3u4M13/odPZnzmCaRCYrVLQifZuV56xeo457zWaHpgZdQ+/Fg8P6AD/toSVF74OnX3w/VXXYHKlevh44nD8f38peg4cDimPvcY/l60WGUjufv+jvjts2n4+qff8WC3bHz+4jjUP7E1jm91DmpGFmH9hi0YMPBpDBjYB8OHD8HadVvRq/uDeOPNN3H+JRehZv0D8esP3+G1yZOxbauJG6+/DKtWzsOHn/+Agw89BDdcdzUy06sgL9/GYyMGoUb9w3HzDddhcL/O2Baz4BiZ6N+vL14Z+yj+3pCPyy87G8c0PxrpZhqeHDsKfyxeioMObYYbLj4d85Ysx2knHouHOnVPGtpVWp76ejWvZaahbsOD0OHWS9GvzwjkM0zLpDxMR3ZuLiYO64fFa2Lo2vt+fPbxu7j8omsQrZSF/70xBZ99PAMhMw3BmpXwwH23Yf+qjTB30WJYNSrhq6kT8f1Ps9Dw0MNx++23qfUSm9ZtwLgnH0PV/Q/GrXd1RCVzIwJ5q/DKy2/jy5/n49SWZ+HKi85CNObi5ckv4PdffkHUqIxW57TG5a1bwQq4eOrRR/HH3LkqJI4HM4Bd2qYt9jPm4JnXPgcnxwJ007sWOmb3w5QXnkKLU1siEFmDl19/BzaqoEr12ujT9f/QPXswqlTbDx0euAdWeiUsX7Ua459+Als2bfBCl+J1UOyXTvBzfjADT334KWqtnol77+6ItfkROE4YsZiFao2Ow6Jf3sZ9d96LgUPGYr96NfBobk907pUL10rHxBefxcWtz4cRzMLX01/BdTfdgY35FlYsmYO3X5uMa/7vJgwbMhJPPT8FU158Hi2Oa4bwli1od/ctmPruB3BDNfBAdkf069QO4bwQJr36Om69+UqcpAR/PqJ2GDEaeSrLggj+snq+pJx/JgER/P/MfpW72kMCOkb3tHMux+l18zBs0id4oFN7LJs5HVM/+hHHXHIrjqq8Ds9PeBW1m5yKHve2Qc+OHRBlPPFhzdDr7ssxMCcX67Z5uVlUdL9h4fDDD8dtN16LFcuWYuJLr2Ld+k2wAgEcecR/cNnFFyB3YB/kBysjOycX7z3bFz8vy0evvv3x4vA+WL5hKyJuCH2HDsKjfXth7dZtsAJVkD0gGxMeHYwVG4IYOKgDvvnmc7z++jsIWZno0Wsg3p48AV//+osKxSlt9hzbcmA6QRU6E3XDSKtUGX16ZMPZHMELLzyDuUsXImpk4qgTTse1J9XHgEefRdhNR8Mmx+CeK09Er8GPoVmLy3HzFcdj5MiHsXjNZhx02JHofONVaN+lF8x6TZHd/lYMyOmBbRETd919Bxb+9C0++GE2OnV7AObWrXjyyWeQH4ug9iFH49br22BIz24IW2k48qijMPuXnxCzQji39ak45YgGGDz2JfQb9RJG9rsdy1dtQPXqdbBp43pUq9EInR+6Crl9hmJ7hKKrfAN/aTzGzKpofUErHFzTxs8Lwzi1aT08/dwkbLNd9M4ZgFeffRIX3PggvnpxGL6ZvwoP9M/FR+NH4Pe5S9Rc0Y0demHxp69hxo+z8FCXHHww8VH8vmoLzr3hVtTIX4ApL7+PGKpi6MO9MKh/P2zYkon+fe5DePNKDH9kLMJGAP93280wNq3Hi5Omoe0NV2DNyjl455OZaHbCCZg782s4COH4E07CSSc1w2NPTsbwobnI7Xgb1tjpqFK1DnpnP4TeXbrjts6DsfjXd/H2+x8hmF4X/fp3R+6gAcio2QAdbr8Kn017H9NnfINtDM0ox8WmfsHf6ZZLkZPzMMIMFzNjsJCB7oOH4IUhPbFyQxC9B3TBdzPexofvf4Zolbp48P4HMOOdV/HrrL+QMzAHr4wfh5m/rkBWlVrIHpKDt58cge9mzsJ5F1+Kj6d/pNaHnNv6HNSpl4GXpk7DAYeepMT9qNw+QDAdJ5x0Nk5qfgjGjX4Ebno1dOvZBS8+NhTrjLp4qGM75LTvQH82DtivDlavXqM83FrwX9zmZuxvzMbTr32uQqWCjq3STt7fuz/eeW408q1auO+mlujdbxTyjUzceNvtWDvnC0z7YhYeHTUcg/v2xqoNG3HauW1wfNODMWbkMDWDwNkxvZi9dIKfHvlM1D/8WEyd8ASOPKga2nd/CC9PfAXbbRNVDjwGS/74BD/+73Vc0KYtDjj6fMz68lFkVDoUkVAWBvV9CL2zByKWVgfz/5iGjre1wxtf/IZFyxZhy/yf0OayqzFvbTq+/OErLP7hddx+Wycc1eoSvD31GRxfe380ufj/8PKzfdCkcTOs2Ozi5ben45pzmuKY+g3w18Yw7FgENsP1KPjlEAJCYLcERPDLABECCQQ4tXz6OVfgpDpb8NjEaah2QBMMuO969MrpjwbnXY+jq23BhOfewnUP9caPH72Av36fg1CGiW3RDPToeiumvDQZCxatUVk2VEpqTuszft2J4oLWF+CC1ufi9ddfwYdf/4Ae3Tvj+w9exd8rtqoFaI0P/w+OPiCAx1+ahi59huOTx7Px45LNiDnp6Dt8AMb26YXV2/IQsLLQbWAPvPjoECzdEMCAnHbo3rMfwlETwYCBA5udhitPaohHxz6npvz3NH5fo7HpqnYZJ8u42yjcoIVQqBJObXE6Wp95OqZPm4xPvp6FI45vhWta7IfcUc8hjBAOOOJY3NfmaPQY8jSaHHc5zjs6HY8/PwnbuQYBlTG8X3cM6p+D8265F8tn/4iFCxYgFolh/0Oa4MQjGuGxZ19Dl2534a0XnsPfS9bCChio2vBI3H7z9RjavQuMrGpqvcNZJzfH0c2bo1LldIQ3rcDDj0zCA71z8fdvH+HLT7/EhnVbsNWxUb1mI3TvcA0G9szFdob06BT1BWOg7FN92FZVnH1hKxxaIw8TJn+LvgMHoF+HdkB6bQwd2APdOvfAXX1H4Mvn+uHrv7fh/kED8Omzw/Db38uUsXZDlxws+fhlzPhxNu7r1gcfvDgWsxetRMsbH0DN7bPwzusfIM+phaEPd8agATnYuLEaBuTchUkTn8L8RSsQNlxk1ToMPW5riyHDhuC8Nhdh/cq/8eH071GpchZOOOVEnHTUiajfYH/8veAvPPX4czj3wguRkb8EL0/7DldddwPWLPwen36zCP1HDcfUMUOxaVsYrpmFS29si6/efhkrnBDuuqQFBg4e44lZFd5VjgdD6UzOIB2MTrdfiu7ZQxBmWBKTRhpBdB88Ai8MyVbG8IChXTGoV1fkbYsgzwig+QlX4bQmLt766k/ce/UZ6DfkMWw10xFwg7gvuwu+e2syvp35G6rUqosWJxyL445rjqo1amH9qrkYNnwsGhxzJq65+DyMHJSDaKAa+nV9CF++PR7z1mxVYXTHH9cclawteHfGPPTr1w2PDBmMpSuXqXUUth0tWNtAD//FbW5BffyBp17/AjGT6ThjMJwQ7snpj/effRSL1uRjcN8HMLjfAGw2amJw34fQvUt3BOqdjoduPhmTnnkBEa6Vcaui0303YUCvbtgS9fZ+KBvBz0g7F0EYCJs1cMUN12LIoN7YuOQLtDrnvzDrHYmFv72Bo2s2xJqtBuy6TbFh+XQct18DzNkSxMnnnIEB3bqiUZMWqFEthv63/BcjXvwQS5d9j/a33oJX3/8eDY67CF98Mh53nn0q1uQHkResjrfffhf3ndUCvadOw+zJ3XD/8HexJS8P6VWaYuOab3Fsg9qYtz4fth1Rs5hMcVRes3TlOIqlaCGQUgIi+FOKWyrbFwhQrJze+iocv992jJn4HiJmAKe3vBwtD8/AV4vz0Kj6Njw//j3c2bsf3nj+UaxbugaO6SAay0L3bjfh1SmvYv7C1fFFtBTIzLLBpbhMuZeGGvsfjIcevB39sruiQ48B2LxwJrY5mTDcICL2Jixe/Ae+/H4uevQfjQ/H9sCPS9fDtjPRe0Q/TOjbBws3b4OLdPQY0A2vjBmBpRtN5HS/E9k9cwEjDbYVQ+NjT0fbMw/DsIcfR76KjE+e/rMk/eFtTuRtdKSEMj2VRgAIhjBw4FA8OTAblQ9ogTZnNkTuiCfgBID9Dz0GHa4+Cd2HPI3DTrwSrRo7GPf8FERNSojqeGpYD+UhvrJDT6xcNAdBO99LsQcbCxb9jQ9m/IW+nW7Eqy+Ox59LtqrY9FqN/4Nbb7kWI7p3RyyzBvoPGYG3nh+Fb3/+A/sdsD/uvvlKDBpMz7aJ1qe2Qsszjsf6tSsxYswTqFbzQHRtfxP69hqgFn1yYbP/4FqIsj4o+M+74Gw0qpmPcc9+iquuuRrbVs9Gs1NvwOdvjcLPs5fhnl5D8O34/vhqfh46DB6C/z0+ALMXL4eNdNzSpTtmfzhFxZXf270vPpo4BrMXrcbZN3ZFjW2/4s2p7yIPccHfvyc2bq2KYdl345HHx2LVei4QdpFZ4xAM6nYXunXrjkuubYNNKxbgk28WISe3DyaPfwx//LYMBx5UH9dd2gpPjHwSeSELA3rnoF/fXOSMyMXg7h2walsIQ8cMx+LvZqh4ayfGzOs2PvjkI7iZtdD2/KMxZNT4+L4MpR9vu+sHNRbNDFSvUw+d7qEBNwh5av0MNyIz0HfQcIwb1Bcb8wPo0vMuDO1HY5gGXgAnnXINzmlaBZM+nYmbLz0auSOeQj4THsVCuKdjF/zw7uv4ce5i9M/tj8mTJkPW50wAACAASURBVOLXPziuGuHmy1pi9MixqHXSObj2olYYnd0N2zJrYEC/HKz6bQa22gHErDRkmDZ+mzkTP/y9Uq0XuKddOxx0cEOMye2NxSvWF4Q6UfBfdMUtOMD9C0+/9hkiFlR6Tj5j9+YMwLvPjcH8xctx7JkX4bjqUbzx3SLccuVZGPn4GDQ45iLccsWpWDBrNsKOCSuYCTO8CVOnvoK8mFswi1DakB5yVmXoJUlqAW1DLF3xDYb1vg8vTP8Ty2ZORZWsRojYAYRqNcGG1TNx0QENUfOSu/H44HZoe+EF+OiHNXh3+kR8OG40Hn/xU8xb+S5uuKwNPvp+NRqdfgn+9/4kLPvqQ8S49icaQCg/go53dMGkL3/DwBsbYNL369QGX4GMxli97guc2vAgzFsfAWJRxCyb663lEAJCoAgCIvhliAiBRAKBIE5tdTmOrhvBkxPeVLGoTrA6evVrhyWzVyM9fwHGTXwHJ19+K05rkoXRQx+BjRCioSwM7nMfxo1+DItWrocT9zoZpomAxYW4KgUFsmrUR4/O96Bvz2xcf8v92LbiV0x++1MEmOM66MDMdBAJZ6Bn3zF478nO+G3hBoSdDPQaOQyvDu6DWStXo3rtg9Ctdwc8ObQ/lm50MaR/dwwfOAir121AJBjCfd364vf/Tcb33/+IMDOUlFkKSgsms50EAwjHwkq8pAVC6D/oYYwe0AuBOofh3uvOQd/cYcizIzix9UW46Jh6yBn8FI44sQ2uPqsuhgweh+1GOqpWrYexOXfino7d0OrGe1AnPYxnnngaZjAAlwtXo/mwg9XRr+PNmDzxOcxZvEmF6dY+pClua3sNRmb3QNXGzXHzHe0wqsud2GoEcGbrM3Hemcchu9cwhCpnwdwaQXpWVbTv0xljhgxXsxSdu7ZHn+yeKrsKU6T6g3rKWvCrLYECVXHBuWfh4Oo2Hn9hGqrVqoNeXR9CVnoVtH/gToSDmWifnYsZ4wfi2/mb8WCfIfh66hj8NGs2nGA1ZOcOwccvjcM3P/2OBzpnY9qLY/HHwg0474ZOqJn/O954lYK/JoYM74Lc/r2xcVM6HhnSC88/Pwq/zVkC08zEmedfgkb1Qpg48S20ueI8bFy5EN/ND+P2dm0xpncnbAln4rgTj8GFZ56AwUNGIpxVHb06DcBHLz6Os65ogUHDn0XAtdClf1+8M240/lq2HFy6kZ6WBuaiqdu4Cdqe3xy5jz6rInnKwsDc3QeT4dgIhoLIdzMx7JFHMKr7g1izdTPCRhoObXo07m97JXp06Qkzsw5yh3fBkP79sXj5WsDIwL33d8bCmZ/jlyXr0P7OS5HdZwjy1MLwqnh45FC8MSoXXy/Lw4g+7dElJwfbUBUXXnYFjqhjY+wjT6HeMWfjqktbqkXjdqgK7rjzNiz49Vu89+l3ajqvkgXEYg7CoUpwuAA9FMLhzZrjjlZHokfuEyrfvpoFMUK45PKbUMdcgvFTP1IbbQW5/4Zr4b7e/fDWs+Mwf/FqVKnTEEM7/xc/L12HqeOfxqat22HUPBi9uz+AQdl9sC0vqhIIBE0beeF8uMwSpIxxL1VoqUJ6mMTADCIzqzLyt25AzA0gEKqGT7/5HNOeGYTHp/2KZb9MQ7Wq9RCOBhGseQjyV/6I8w8+APe8/DXMJR/j2mvvRixjP/z91494qkNHPDLlI8xb+T5uuPRKfPTDKlQ95FjM+eNTXHJUY/zw5zJllNWqWg3rN27C+Dem4+gaq3FiqyuRH8jA7fdk4/Hh7dG8wQGYvz6CWDhfhfRwwbkcQkAI7J6ACH4ZIUIgkYAVQsvWF6NJPQsTX3oT2/INxIIu9mvQFDkd7sAv303D+AlvIhKqgkce7ocMM4DZfy7A/kcfhg9enoTPP/0MYSo9voTcIGrUqI1evboiPdNF/vYoMoOZ+PjDaXj17feQVq0e+vXugZAbwfxFa9G0aQN06ngnNm8xcMkVN+OKlk0xd+kyDB31FK79771oeVRt/LVkDbKq14ERsjF+1HCs2hpFr+xsbFu/DnlRG40OOwhLF87BsCGjVRYbCjDmI2FWoNIfFgIBA7m5Q1QojWOHYYYMzPzkHUyZ8gFigRB65gxHJXMDVuaF4YYyUDewFV16DEPTEy/F1ecehv2rV8fPi9bhyCOOxfsvPYYPvvoG+aEsjBzYG1lpQfw6aw7+0+wYPP30k/j+l/nI6XArpr78AmYvWMPdz1Cr4SG46462yM3uAaPq/ujWPRs1zc0qpnjB0oWoU8XEkKFPYPijozH3l1lqYapjRdGrW2fEnCBy+g3Elg0r8MNX3+PLr75Vgl+v9ytrwU/RZZsZaHPJhaidno9nJr0J2wqhe84AzPloEv733RzEzCAe6twDn00eg+/nrECzFq1wx40XYemiBahSuxE2bdmKz6dNxVc//ITOHbrh7defx+z5q7B/42PRp8tNmP/nXxg6YgKGj8pBbp/+WLcxiAG92iEvsh5Iq4ZglUaokbYNg3N6YOkmA9dceS7WLpuHj3+Yhy49e6J+holNW6Dy1QeimzAwdyjCwWo49NDj0KfDjcjucBeW5gNB10b9ww9F73vvw9zFC1E5qzpMy0Kf/gNR54CGuPb8EzHssWfUEFMZesppEaXaXYGLWw0X+WYmWp13Ka695BTADqhsVAHTxIjcAViweCUCleqhZ85dcPO3Y8MWG5X2OxjOikUYPHykEtiX/9/1uOjk5vjhr1lo2PAobM/fji9emYBP/liEQf17IAgTkawa+OX32aifFsZjo8ciEqyGh0cOQ3TNbHz4v0/w3bzV6NOnN4Lb1+DvZWtxSMMGGNavO+oceSra3tgGv/72F5oceRwmDuuOWQtXKT7MIEnB3+bSa9HqtCPgmmmI8sZiBgbk9MEt7TvhnYnPYuH8RYgggHt7DkTDjO3o2ztHPc9brAAefKA9/tO4MX6duxiNGh2C7z5+C+++/SbyXHr4y2aGhZmHXCuAX+f8jSMOrI3NYRNmIIi1iz7Hfw5tiayDmuHP399DzawGKgtUMGs/bFnzIy489EhsOaYVZrz6EhbMmYWGhx2BdSvWYnS3Dhj18mtYsPRr3Hr19Xj/u3lwzXTc36EXRg3shPWLl2BDoBKqhPLxn4MOQqzWkVi+6GdEti3Hmi0mNudF0Kh+Jk5pdATmrw/DDYfVQu2yut/Sfz5KCUKg4hIQwV9x+0ZathcIMCmnqTbKYipEpphjRp0QHMtCmlkFjrkVQB4ythvYzETRRgBpGVVgunkqP7bamIphugWHlx87LcTc+FEEQwYiYRuGyqtuARnpMLhaz8lTSQwDlgsjw8TWzd4GW5nMTx10EIlxh6Y0pDNe19mGmBuEkeYA28KoVKUyunbtiJ69B6oc5ODyxXgKS+YEZ45/Lxyn9EC5UVg0GkUgFFQxs5XSg3C356tc4Mz7Hg0F4UYtBLi5VYipOS0EomHkR4Fmp1yFVgfZeHLK6whkZiG6dZviqvYgULmLDAQDdI9yqt5FzLFhWJWQmRZV+fzpUVbnplVC0M1HLD8MJ5AJwwygUghwomFEmK+cJzKNaSCAoJkGOFvg5kWRb5FFCKYRQCgYhRv28n3703frzdRKTyruxbUdBNIrIRS0kBbbiq0RB1EjHUHLRCVjGyIIIS/qIJiWASt/KyIO0yCmq7zkQcOBw3GiUnNGEWPKU26yFPP2YrDMTDhGGGlBA3n5QQTSbVhRYHu0Mkbn3oPhY8dg+eptauFvLBZFwMiA7URhBSLKE83UpQyBMW0HlpWGSGQbqmUGYefb2GybSE+vjsGPZGPgPQ9iu+WofOhOyIEdsbw88HZUpa00AyE4aemo7G7D1rDOM18egt/b2Io70fIf+40bwJkOn08HzO+ezoz3eRElemEEEcqsi559bsfgAYOQF+UgicAKW4DlqpSQYVK1XGRmBpC/JYpYpaqoFM1DBEHkR2Kw1B4Q3NUpHRbTyzKOKSMdASsDaU4+Inn5iAa82buMSlXhRvMRjeSrzanCgSAs24XJMW0z33wUhtpZO54i1AghGOC/CGJRpqmM77Vmu4gF0mBFtsf3rWaO+qpIU8/IVgRtYIvrIpSRBTfmqD0EDNeBw3S4rIdrdvROw6UcyGp7Om4wFqqCtNh22IE0FUZjxxg/D7jplZERykfepqhKXRoLZqFymgF3y3aEMw1YTBWbn4+sQFXE3DCc6BbkOw4qpwXgRKLYxF2QVf79NKSHggiZYWSF0pAXzsP2/AjCZghWlgMrvm+HwxSfaTFkbA5jqxMEG8FdTNwyMnBKiUsuFwIVmoAI/grdPdK4vUFAOSa5KysFvBLLzIS94+BOqMpLF4/35stGbTnPFzLzjzvMkOH5Ob2DUp6x/F5Obx7ezrx8kTNm14AR3zRLlUshw50zDUftuqp381Sbpur0kUZIbexjRhxkVa6C7l07ILtXP8TMTJW33lTt4SZgLmLxnOhlIfh3AmF5wssTMKbanMwDs2M/K7afMfm2a+LIk6/AeYcZGPHCK7CZl5yp+5mDP6AkqSfmua8AN+5R9+oFDnv0vO3JCJZT/uRtORHYjNlWOfy5YZQXMuWoMASuAjC8DX1s29s0THnyWT7XVERhcVU1NyxSnL2/xzdPLtNh57IPYSDgxBDjwtL4HgysRO2Iq7ixn2Oe8UEjTbVT3Y2a1fBWf6uM7mqzLJ6r9iYgGZMGQAgwOIsDROyqGDTgNox5/BksW7kdpm2rfO56RKrc+mrDNr01lrdTMzdvU35htU+XgRtvvxcb5n+Pdz7/VeXcZ2hIwQyI6gPuYRBTufy5aVIajTBvpQoctftvCsIsmPve5WZazLHP+/fu09vLOB0ZGbXRrdfNGNjvYWyP5qldBTiulMHgMnwmPs6YY99bl86eio9jb9fmHeEitnom+QjqbaT0M6WeV1U6VXv8GVflMY++lxbXseLMfNkj9XhTNTG9pMrdz2z+JgKu93nh389ALznRz5ra/Iz1xWfvduytXXZD2FBOgwACbhQxNS69/UM4Tr2drDlz6H0GKvYJ62LsnXYB159hXjYDbzfiop0RdAZwszVVn8G9CjhmOYa9/lafi6kYb2WHVUoSAiknIII/5cilwopOQHvDdeyrUYTg3/V+dOoXv+Dnq9vbfdJ/aAG/i+CPvwq1caHbomQaX2xm/MUXA7IqVUWPbh3Ru3dfxNyQWrRruVG16RSliRKR5fAyTHyxq9AY1slFtxT68Rcx740bETU/+Tyc3iQLj41/CbGAt6Gm6QbgmGofVPXq9oSuJ0C9zcu8l7m6BcMTCCoDCWUQxWY8HR9nVuIqreCaGL3BpqV2I9WCX7OndqAo9LBwoyovBEIJVfWrshWrHFNMdLS7JKDclslTTDvnE9cClDsTe2307pVbkimrQHk4PZOIAigSy8Cg/g9h9LgnsWL1Fqj9jdWmZHr0eQaEEq2qKopailnPe16lUiX83003o8mxJyD7jluw0eVMScDbvVkvao6LOvWzihm3EFQGiw5QT81Trjba4rZk8TGzo1YDlpuGjMwa6NbzdgwaOBTbw3nxsZFE8CvZSo6Jgt+zJz1yNDg9wa/GpU+oFgh+334OOhWupX7H67yZtp02hPVF2Xn3QsFP85cimEY7few7xqL3zDk7Gab8XVnPTPl7z/+cc16SBief88Ky4hRX8HufaXsg+LmTs35W4g31zNeyf25TM4qlFiGQGgIi+FPDWWrZpwnsHA+rRbgntpIciWJRvfnjXtRCJJ/nKfe8jRQFFB/JDq8oM+5FY5o/bj+fhnr71cSSFcthWiG1S6sXs79DKBR438uwH5IJflV83G1p6bACx1VZXbhBVpV0G6s2MSyKIpMCh7sMe7EMBb5ZvVtoAZOdBb++Be1l9Tz8Owt+1QzaRlo7J/SJyjakQrLitWoPfzkJ/mJh1174hP2DEgV/wf0re84T/AWH4SAWSMdBtWtg2Zo1an8Iw/aEY6GCX+3Kq/lxQbaFWrXrYMuGLdgU3qx20zUMhoo5BcbGjvB8T7F6szG+ozymSgqBqMehX/QqA84JqeekRq0MbNi0AVE+LPGj4Hnz2d8FYjw+VhINLC34d8zSac+09u7HF8vG6/AEP9nvmPFKFPy6jmKNj53wxsdtgjc9sZxSL9pN4rEvyrgo9HOhkJsseI53A8GODzjPyKDZsXM2rYLZyzI21EvaL3K+EKjIBETwV+TekbZVEAIVV/CrcAOV9oNihiEsltp8iCEEFUXwU9hT2nMBIGPQY9z5V0U+qLgAEfwFCj4edlNKwc9wnDQzCEbTM20m05TvPOeU4OHfSfB7szQ0OBnmxHAzFbAVn+XSswsVX/AzfMa7a2rEGMNjGD8lgr/En6m7CPgijDkR/CVGLBcIgZQQEMGfEsxSiRAoOYEiF9rSu6tEDQMBuIKO8eh2fF1ABZzeVrHG/rhfHZu/g02R91xyjEUvWC7guAeFV5RLfLNNXPwZ5B4DapaD8f7FaeSOBbHxlQPxFaR+z72O1y5OeXv7HLaVcd+MN49/JZE98gAnhujt7XuT+hWBf8JzK10pBFJIQAR/CmFLVUKgJASKFL++F56WZTrFZPFEXklaU5bn7hCOXkSyCP5S09WC3/WyDnGRbcnGQhLBv0uj9iXBr5ckx8N4SiUORfCXenyWRwGl6tPyaJCUKQQqNgER/BW7f6R1QkAICIESEaChyBj1Yjn2S1TyvnbyvmSg7Gtspb1CQAjsawRE8O9rPSbtFQJCQAgIASEgBISAEBACJSAggr8EsORUISAEhIAQEAJCQAgIASGwrxEQwb+v9Zi0VwgIASEgBISAECgxgfLes6DEDZILhEAKCYjgTyFsqSr1BAKBAKpVq5b6iqVGISAEhMA+QOCaa66Bzd2YrZ3TD+8DTS9RE9euXYspU6Yk3TCsqL0FSlSRnCwEKigBEfwVtGOkWUJACAgBISAEypsAN7PSO3mXd117q3wKenr31a7dvt2QdXtE8O+tnpF6U0lABH8qaUtdQkAICAEhIASEgBAQAkIgxQRE8KcYuFQnBISAEBACQkAICAEhIARSSUAEfyppS11CQAgIASEgBISAEBACQiDFBETwpxi4VCcEhIAQEAJCQAgIASEgBFJJQAR/KmlLXUJACAgBISAEhIAQEAJCIMUERPCnGLhUJwSEgBAQAkJACAgBISAEUklABH8qaUtdQkAICAEhIASEgBAQAkIgxQRE8KcYuFQnBISAEBACQkAICAEhIARSSUAEfyppS11CQAgIASEgBISAEBACQiDFBETwpxi4VCcEhIAQEAJCQAgIASEgBFJJQAR/KmlLXUJACAgBISAEhIAQEAJCIMUERPCnGLhUJwSEgBAQAkJACAgBISAEUklABH8qaUtdQkAICAEhIASEgBAQAkIgxQRE8KcYuFQnBISAEBACQkAICAEhIARSSUAEfyppS11CQAgIASEgBISAEBACQiDFBETwpxi4VCcEhIAQEAJCQAgIASEgBFJJQAR/KmlLXUJACAgBISAEhIAQEAJCIMUERPCnGLhUJwSEgBAQAkJACAgBISAEUklABH8qaUtdQkAICAEhIASEgBAQAkIgxQRE8KcYuFQnBISAEBACQkAICAEhIARSSUAEfyppS11CQAgIASEgBISAEBACQiDFBETwpxi4VCcEhIAQEAJCQAgIASEgBFJJQAR/KmlLXUJACAgBISAEhIAQEAJCIMUERPCnGLhUJwSEgBAQAkJACAgBISAEUklABH8qaUtdQkAICAEhIASEgBAQAkIgxQRE8KcYuFQnBISAEBACQkAICAEhIARSSUAEfyppS11CQAgIASEgBISAEBACQiDFBETwpxi4VCcEiiZgAbCLPu1fdIZrAIZbHjf8z2FtAnCSIDLU7/hXAnTV/wP8Lf8lu6I8OBenzB1tLM7ZFeWc8hubFeUOpR1CQAj8EwiI4P8n9KLcQ8kJGA5MV0skEw4CSmSbcFMigVyTQssFXAuGS9FJGcbfWYBpwHVdGG7FFf0OXARMA6btIGqacF0HphKVe35QOClpagbgODHAcGDAgukacMAay0P0W3ANB45hwIQNw2WfFO8+dHsN14ShVJ8D17DhGAC7zrICMNwY4BpwlbjmDcQFdjHrKIqmqcYOVJ2my6+21w6OZGUkObB4S/CYWhZZ8hda8LtxqGx0vI3xSlXZ6n54X/HTXK+XXViqLpZWXF6F3cuOak1YrgmHzHgzcdPE+2rG6yk7I8U0TdjsJ44zsqMxZOzMoHD+Hjc7PlS85hreOPgnHvExxbFlui748WUbFoyACSdqwyg2t38iHLknIbBvEBDBv2/0k7SyLAkUiP24wFTiS3s/LdgUTeV2GEpUuGYMhhGAGwXSYSMayEAsEkV6uoUoBaIdq9CCn3aJZbgI2gFEnBhi1LKWC8Mpnlj24/WMnx2H66TDdcNIC5iIuZR6FMxAjDLTKTs3v2t4Yln1ByW5HUHApPCjuCxauPEU/jMdCwGle201L2NbDix1Octx4cQo9+MzCYbriaMyEvw0EGlDBExbifyYQUPJ8+I7RhCm4yDg0KAJwDQpaB3E2AbbiDv3PeFqGDvumYaPAz4HQZhGOM6c0l4bCTSSTDhmDJZjw3QCymDas1kpGiaGMlgougNuALZrwzUiiqHjurBMS5nhLkLK0LDANrE2moElH2/sGa9/LESdEEJWBAE7qsYX+0+Pi10/Arzxou5TG3bajgPF/o4r9uQ5KLePnD0s2E+WjzXdIRaiCAQMmJH/Z+8swK24srT9lpxzruAOwd01geAQLECCJATXBIK7u7tLIHiQoCFYcAjuEtzd3bn3Hq3/WbvOBbqnZzrzT8/09HBPP3Tg3jpVe6+9q+pba33rWwa6AVGy72Vn/In75f9zGDFfi7FAjAX+QRaIAfz/IEPGnOZfwwLR7yUjoOPTBUSEY1iRuAR5Wxo+XcOn/eXL+x8/M0GxgtKSs2Pjb3RtXImTL2DxmrV8U7KQAvz6//KImQLppsaoQWN4/uAIIyYuJ2DZkdL/7Cd6TQT0qY8vLjNnjWHzihWs3rQBf9AWglEF6P0jPwLuLM1i+sKlHN68nLnzlmD9STCuQK/mRLf8uPxuBf7dphPx4gwjQMAwaNW2C7EcFiOHjLZBtUTF/4GAX8ByggSJWbtiAmVK1SLSDMHhj0L8Ip8hgN+PYYkDYKrsg+Vw0H/YEM7/cYQlC5ajTCsR7vfGZFoBdR/4DZmLicMfiSMQwGsIGA9g6U7MQBSmZuGzdPyaZDKCQPg/vThBwK/bt4TYvmDhQowcOYwL54/RpmUHAn4DzfDgD7iw9BBc1gscPnDr4oT8DcAvHtDfWUPlQARMDCMJ23cuo0Wt6ly//RC3ZKui772/yMbIdcQpMrB0D5a4B7qunCmJ7vveDsPexP9tgP9PzO0/vQR/4gtikwpfVua7GoWo/W1vinxajrbNK1K3QSf8mmS4/sRJ/oNDom/9/+Jp3l7hfXpbDOXqv7Y2Md/+v2OBGMD/f2ctY2byJywgKXihKjj8Om6nRdmvW7Ph51G0qfYZs9ftsmkRitjz9yO8f+Jyf/MQiVcqGokjC0+vnaFh8VRsfu7gzL0rZHc5iNI1xCH5M59/1stMAH/AafLrryt5c+4XGneZ93dBVvR8/pqp/T6lQ1FRfB+xa/8ylg4fyqK1a3ipou6yIvK/f+xHEUR0g62nLrFn4TgGD5+sLmBHs//+x68nYfeBTVzbt5o2HfqRoWAJ6tatwIDuvXhjxKXfuHGkMl7SvFlnBRYlTvqPpT9oJEqVjhtnZpA0VmnyNOvF9oktSJ44M4+8oEvWIiDzMVVE3h+SiLlL53B653omjJ0BisrmtTNcQdRmU4OEshFCkjT5OX9mM0VTpuLC0+dYejglv6jDmh97UTBzNq6/9hFlGJiW0HvefQKBP++Z2esvFDaNgCMl50/s5deFk/l1w3qOHj+t9pVm+PH7Y9Ouz1B6fVeKnKlz88yIjrj/1Tr9SVAsQNWhZeTRm6PUzJGBfZfuEfn+OVWmLzobE30/Cs3JRyBgUqx0eUrmy8aksSN583YoQSv8Safx7+8w+whxTA3Lplf9PWfmz57zzxxnZ7EM5fjValyLwa0/JnvhdlSoWpNxvSqRI38DlQ36r37EurL9xKn/R3yiV0sRJ//b6n/+ESONOUeMBf7nLBAD+P/nbB1zpf8FFgjoEoV2YAoVxdRYc/Q0YS+ukzZWBPnzVyZCgngqavjuzWNTPuyf6ZZQceyXrv0zGx7Kx2ZHCxfcsikOAlQUScCmQti8auEpy/E+/K6sPL96mmaF07AqMoxjt8/wqcPBK4cAfvtbEvFUkeGAhl+341a6AmjyI7mSiWF5bLAk/9YMHAEPAcuhItcCTrSARHfleHkxe9X1BdT5kWilDb91NSbbzRHaRDQ9Q84pYM7mz0fzwsEv9BWXi2Wrl2CdXEqd7kvU76NBbfScxW8RWonwyBWI1G1ajuLlS4RcrifcABmNX0BNAJ+VhZ3757N82CAWrl3LM1NqGuwodLQjJt+34b+QiYT6YaAFed8BXOiWV9nejmxrKnqMbmdxbMKLAF05m/DTTTacvs6hBSMYNGKK+q3AV7GliVdYOepPQBdb+7Fk7MJl1y10zUVAi8Kp+/H4XTRt05XvGpekVIFyRIQkoMfE0aTnKd9/31PtDJmxQUDZQe0Jxb0XF9Amlan565LJEJdD9pDQZaLXxuYQybrKH3vNIGGKTNw8+wPJYpfjmeGUEhAVufdL1kp3ogc0HH7ZUD48oR8xa9ksLuxcxdhxsyDgsveIJlFrO75qr7/M1YvXDGH3sTMELiylXI3u+LQkbD96hO0/dmT8TxuI8nrxGX5VDyPjUVUwss/UmsvvJFsWAkSpTINPc2BYPnV/yJ4Ve6irSrZAMwkLL8zzy5v5NGsCTryIxC8MJdn+AU2tmKbr+AJ+TN1hO+ZBulTNqgAAIABJREFU/r0hEXeZsyKACdXHiSb3idgpIGOz3maKousd/Lqsb3buR+ynSfYM7L50l1eGQ0XypfbBkv2iVsmwsz661GPIHehAJyXde3ejYCYXLeo34YUBHpXxkWuJPWT1hCJkPyOEXmU/C/yYAY2ALjO3aVDqvlGr7Q1mC+xjxZ7KIVV7T+zmV7YWu0kGQYHx6KeL3OpqBdVfsGTOMm7lxIml7L2islLBp5a92qa6pobPXj81LqmbsXek/EsybBZh1Gxah+Et05KtUD/K1fiaiV3LkT1/U7wqS2bXsdhra19AjVGXdZZ52LvLHrP8S7JC8jfJlNjZHXlG+HUnliVj8asaAcl0ylwMPPhkX6unqyNYC2PbS4ZqPxucwftCnnFic3kO289J9Sj8R6UP/he8x2KGEGOB/x8LxAD+/x+rxXznX9oC9vvIIBA7GbfuXqZq2U/57fcdNMmdh98vXsNrvh+x0sEVTuuWLSmYNxfeyNcM6d2Vu8/cNG7UlCKfFsHvCLD6l0VsWLcRr+5kxtTRzF+6mDq1GuEK0Zg9dSpHj5zEbcQmZYq09OrejvBwg+0HbzFrQHeq5UnGZl9C/rh9jrJx4zLsx9mYhpcDB7YzY8ZPBLwudEJp2Oo7Chb9BNN6xdZNa1m0aA1ZsxSmR9dv6damDQ8jfOQv9yWtyxegdecBeKWoVl7k/lC8LoPSlSpR++uKhFgBTuzazcRZS6jduCGlShXFqWusX/kzq1ZtxGuEMnrUAPbt2k7RitVJEsvFzi2bWDZ3MS8lKiqgQBcwGIvla5fjPvUTfzz8iNw58vH44QuGDOzB89duNGcsylYuRt1q1bE8PqZPncz+P06pl7EZcOA35XVvkjpXNrq3bko8VyxOHj7I6Emb2X5gHovHDyJXwVKEJkjK0UM7mT5nLj7TSZbMWWjTtBmJ4yXm+tWzjBg6mBeeEMpULEGxT/ITYX1ErkzhfNuoKYlSpGbYoEE4TZ3165ezdvlq3IZOaNwUdO/UilTJknH96j2K1GrEgSVjGDBsku0GaCYJ02RhRK/vaN20PQFdo3i1OtQv8wlN23TGZ8Wn39AObPp1N4WK5OLemSPosZLQpk8fsqQNZ8fGjUyZu4kStWuSNdTNsXOPyZM9JffvXGNIz768FlaXci41XFosfEYYLVvXp0DuXPgcBkvnTWL3jsP4fE68UhthSYxeePihfPttHQoWK6Qi96t/Xc6eI1e4cW4WKeMX40XcbCzs15pWXTvxRAuQOHka+vXsQaKwcF7fvE6nYdOYtugnLuxcyZBJcyiQ/1PatWzGwGG9uHnzlgLTgsBUEbOlYzgdZM6Rl2N7t1Lgo1QkKVqNpZN7UzBfTh5GhdCle0syp8+K+00Ei+ZOZc/Rs/gIZ+aPk5jYswtnnjwiEEjB9NnDmNSrKyfvPWbhginMnvszTeo15sfxEzl65pQUsmBpKZk+YxYNvinNhtU/MXvpRsLjJcRp+EifKTdxtQCzZ8+lZp0vGD1oHBFGGBmzpaVXh04Yfi8Ll85m845DqmB63IxZ/LZmAdWr1SXUcLFo2ni2HTqOpruIlzQRQ3t2Jyx+QvYfvM/AUc1pljsH+y7dIVWB/LRp3haHy2LfgV3MmjXTRqkBUzlGNnxORPVq39GjTxOSxHJzZMcu+vToy4UXHuo3aUzZogXxREYwbkhfrtx7itvvpGu/oeTKlIIor4c5P0zm2LETaM6EjJvSn20btvNlxYrcf3iLsYMHU79tNwrkz8a5Pw4yYeQkVRjs0+UZEMDj8GL4JSBg4jFMVdzcpHFdyhT7TIHm3bu3MmPeTwTcsan9TX0MVwRZMmcifiyd7t164ZEiFZ9DFdobmo9uvQeQM0MGLK+fCX3bcvT+S9Jl+5guzRoSHic+rx/eYsq40Vy694qvvm/EsNZpyFGwL+Wrf834HiXJnr81XldCsuRKT7f2bXBZGkuWLOC3dVvQtdiUr1qBetWrKKfzxPG9TJ45g0ivCWZcenTuTPaMSbl05w7PH98j8tlj5izcztTxw1m/bAIbDlzC53MxZcx0jmwbz7wtB9H0cNq07EKej7Pw8vUzxgzsx/27TzAc4XTs0JMsudPhc79i/JjhnL94462DIUGTGMD/L/3ajhn8P8ACMYD/H2DEmFP8a1lACg29houB0+ZTL2dCspSuxvI9R3myYTSt+8/CqyLO9sfSHLQeOIE2lfIzbORY0mbMyu6FizkTCWt+mcuP03/EipeZWSNqkTvNx1x4Bg8fX+HV/SuMHPUT6fMWpFX9IhTJX4ibelr279nA0bXL2LrvLOWq1qFuhUJUz56CjS/jc+rJZRyn9zBy7DSijNgMmDCREe2/ZMbPx5m1aAElcoUxauQcPCFJ6TugG0sGt2Xg9C3MWLcO89IWWvWaxs4Te/mpRxt+XLoBn/CRJVaohdGgTXumDW5Kr54DePHapPaXn1OjSV+WL5/B4oVTMBKnY3zvRtQuV5pNZyL44+Jx4kQ8YPLYORhJMjO4V1M+SZaA274w3vij8BleXJaDn9ZvoFhmjeULN3P4/HPqfd+aFIFLlCnXhCpNezGiV0V69B1Jqo9y06NzPYqmz82lJy9way7Fc3eFZ+DuvX306diKZy9DqVqtFDXqDGLzvrXkTv6SKRNnc1dLyOg+rWjToB5Lfj/Bjz/N5O6hHVy576Z5i8Y8ObOPr1v2o1HXXgzv8DUXLt1iwbJVLF/yK9duXmTmoN6cueWm35jhjGhfm7lrjrDy8AFCrh1myaK15CldlXqN6jF1SHsGjpgSrMR1Ep4gJQ9uHyJP8sRcfBbKht37KV/AQfok+bgWSMSDGzuoWKwO/UYN4Y/ffmbdziM07TWEysXSMKJnXzaeuE/tjl3oWOVTZv34E6fu3Wf4sD78Oq0bHQcvwuGOA0hk3YEzbiYWze/BsuUrSJQ6EwN7tKBw7nycu/4IzQzFMqIUqBk6agY1S6dn2JjZaPGTkD9DIgYOmcCN87NJGqcsgRSVeX5gAcnSJkHPUpCjO9fy2/xp7D9xm1qfF6VV1+EMnjyJs7t/Y+W2s/y+YQ4TR/dk/I+L8PnszEE0ZUSKypXiEOHsOXWBi8vHkaNKSzZM7cSQ6avZevQ0+v3TzF24lvjpM9KnUws6N6zN8k23efj8FF/kzcK+q7fxWGl5/OoMTUrkZe25x0Q9v8nLu1cYNfFHVv3yK1fu3idgBDCNFHz1TUcWTmnF0A4NWXLsHt9160TjEhk4ePAcy1Zu5cH9p4wc2ZqCH5cje7kv2bVuDv1btOMxcZgyYQwNymVn3R+3ufbwMS/vnmHiyJ/IXboidT7LRL5sBXgVnoHdh3Zwbus6Vm35nWKV61Ln67I0yZ+H7c8dPLqxmx7tuvEo4CJnjlT07tbNjqhbEvmXbJBE7WORK2dFuvdqRa5kbuaN/4GFm4/TZkB/Gn6RlwFDx5AufzHaNahOxiQpiIr/CVN/aMaGDftJkyodPbt8T/YsGXgelYGb97ZxbN06lq3ZQZt+Q4lnPOLwnl2sPXyRISOHMrFza6ZMX4hX6jEseW5JobSOrul4iM+UWT9SrWAmRo4YzWs9LkOH9mbB1AkMHLKEXgMG0bx5ebZt2crvG39lwdKVuHUTp1/HF56IeatWUih+FOPGLiI0RUJu/b6GY94kHNr7G/PGDOLYmQdUqlmTT/PrlCxQjcJf12NIu8zkLNCT8l99xfgepcleoCOZP63L3s3D6dytG/g/Ysa0QRRKn5HDD6PYvWcDC6dP5lVUQsaNak6b+nVZuecSi1evIUWYm1nT5pPp09K0bF6NxT+Opm3XRdy8cpKpgyoy5qcj+PxJuXruCusWlKXNiD+YuugXyueIR98h48lfrgK1yxYkb7aC9Bi7iM+yBJgwfSlpsmZn/67f2LX7EN6ARP6l+FwAv52xifnEWOBDtUAM4P9QV/4Dnbdwi50OJ26fizOPbzK0SnGW7j/HVy37Mbd3TdKly8kzn1AC7DyApTkZNG8lheMHaNSoAY8ePcFvBPnNqVJS/YvyJEqek97tq9KkcGlWnLnD3ceHaVqtARt3ncDjSM7Vc6sY0K4zrszl+O6bT6lYtAxvcBGaIBP3rhylcd5ErHmRgLOPLzO4YhZ+2nQV3RWP7/r2ZVjNQmTM+Q1nHpymTolCHDp7Ey9hfFG/PnOG1CB56rJ8lLkEB3YvZO7sVRTLDJVrtea10BUkWmuG4TXj8uj+ERpU/ZwNv59SUWLLH4UZHk7ihMn4slxFEqXPQMumFRnTpzvjF27m7KUD/DZjFL2GLQVnGs6dOsBvkxrRe8pW3JoXv2QPNAdLfltFjlhXyVuqFT5cJE2RizMntvFVyU8Ys+p3ZvT4njm/rhMiA5v3HeHEiqn0GTlTRfYdpp9YiTJz/8Z+qlUsw8atJ3AYftxGDn7fu4Zrv02m26AJPCYl8379gQeHNzBg+HTcofGo+nklsmfJSt6P85E1qUH54jUp3W84o5sWI1eqvDwPicPSX7cS+nQndRr14aXfpOfYcVQu7KL9yO1sntuPgqlz8NjtI8IKZ++5S2yYM5iho34gYAmhwiQQmogNx3ZzfekE2o7YSNT98zx7fpoq5WvyNGFO9vw0kKzZKzF5+SzOb1jI5Bnzqd2xL20aCKWnDI+MBPSaNIkqWePyRfmqPCaU7iNHUKdQYgoVq4OFC7/hxmGF4yVApuw5qFS8OLFSfETndi1oWK0o63aeQdeEyqGTMndpzu9aQvGcOTh6+6Gi+5gBHwkTpeXG+R9IEq8i3vi1eHN8DknTJ2fQzytJp92jdv36PFeA0UfASMqCRT8T8eAOZSt/xsJxvRgybr4KYNtqne8XndoSsX4tlBxFK7F/1SxcES9Ilz0jmct+zW+TB5EzfU4eeSwiTT9dRkzh61SRfF7zR268OkTV7Bk5fOMZEXp6Hr08RdOiWVh59jmeNyf5/JPiHDt/lQjFkhGSk/3H4SrIq6sbKJU9Afsj4zJs5hRKJreoWuYbnhvJ+LR4BX4cU5/PPq7GrnNPWDmpEf1n/KoKhxf8/Cuxnq6kWtu53HzykNbVSrB+1xk0Zxqu3TpGx4aVMD8qzZDvC5P90yp4NRdh8XNy+8Z+6uXOxt4XcXl8axd1y1dmw95DvLEi3qPMCGgUdS2R4jQIeFLSu19PiqWzaNG4GU9T5OPypV18kzc9ey8/RAtPxvXb12iYIynbHxjkyJeB8kXKkSBJEjp2bEbpQtk5d/sjbtxZSZVseTl4+znNug6nT4tcZMhSFjdOus5awifmKxo2aIxbcyq6jKb50f1OfKYoe2Xmza1tVChcmINXb+A1oFy9Liwa3p4CqQvRauhoyhVOSsli5YgKCSEQiBSyG5YnlBR5S7D798WUSB6P614nftOD5nOwausZzCsrqNuqH14dIrU4bLpwkjndWqHFScyQVvnIXqA95b6uyoRu5chZsAdLDp3k+pYZdO4/BD8uFqz4jRRRFyj7TRt0Z0LqN6pG6uTZqVn3c1b9MIzp229w7OAqSmXNxKXbHrzOpKzavIgHJzfRosccblw7x+xuFRi24Ah+VwKun7nBhplf0mLyOa4+vkS1HMk5d+cxfiseV69foUXNcnzTeTzpAjep17QdT168QJ7zspU9QXqREJxilIQ+0Jd+zLTfWiAG8Mdshg/PAo5YpM1ekhOHluP0o1RAPLpBiOM1LSqWYuG2P4J8UeGAmiRP/zGjxgykWpnirFo4k+/adiDX59+wc+l0Fs+Zyblbfnp3r8P3Zcqw8sRDHj5eT5mi33Dy/EMCZnwunTvA4G5DSF+4EBmc9+nRbiCPxGlwpeb5lYs0K5aClS+cHLl7g6IhLl4LTzskjE+/qMuuqV3Il6Ux+68sI1+yDNzyBfAYTrJ9Uozdq8eQNUNeHr8yGTDrZ3rU/pIyOdNw9PoDokxw+UWpJRwrVlLcDzeTNkkunj4TnqzI3fgpUKIqqxb9yJbVKzhx4zENGn/OzBEDmDR/M6ev7GJih2bMXXWBgOlg3x8buLBhLG16bMTrFXhq4nVqLF27Cu+FxTTsMFfR/gPOuNx4cIt233zJlBXriOV5Q5TS1BfescXc8QMZMHqWAltSHykqL9927kqfTq3xPr1Nt1YtWPP7M7YfWMnSEe1ZtHorz8nGxB9HE+/lcXqMncXC9esJf/WQLTsOkjxVZvKni0350l9QqfswOn+RjUKfVSfSH86xs3fJkugR3kA4XqdwxX38cXwdq7bdoHXljOQr2sRWn8HJ1hPnOLhyMn2HTFB8calvCJhxKVT9O9b2qkbJ78fw89DvmHngFGVSJuKBN0DgwRW69F/CzF9ncHndPKbOWEiNzr1pW780pQqU5ZGRmAHjh5HReErTVr2IcoVRu3MPhtYrRolsJblvCnXIwEls6nzbgbFDmvHzoqVcvfuGLt060O6boqzZdVqtlUiVlqhcjfnj6pIxS1UChotAwIPTChAnUQ5uXJhIkrhl8SWow+t9k0mWvRBrD63lxwHtWLF+O5EOmb0E75MzZ8lCqpXPz71zxyhbqDTP0fEEi2wF8Ctg9LYpgtQXCIUrLifPnmLrkG/pNn8jTXv1ou3nGSheqhmvAwaegJtajb9lcMsifFJ8LFdf7KNG1gwcufGG13pmHr46SMuC2fjlSgSeV4vJ8lFlbj6OUgA6luxTS+5BB1pIYV5fWk/F7An43ROXsTPGEvvZJTq2H0yknpKCxSszd3Q1yhX8ikOPXhEr6i4+I0SpCglX7PCmYXzZaCp3Hj2h7qdZ2XnxNgHDydlb95nQuQbOxJWoksHLl52749VDwJeCJ1EXaJQ9C1tuvqBF9x70bvs9D29coHmrJhw8dkbVc4hHpDoQSITf4ScQlZZe/fpRMo2H5t82w1eoNLv3biX2vTtoobHx+924Ah5q5s9Hru9H0ad1KabPW8zTZ366du1KlWJZOXU3ObdurqJwsnRcdFs0at6G/m1zkDFvU7z+EJpOnU+5WFE0qt8Ar+7AtLw4AhaW5eKNw4MeqyhRF1aQJX0q7kcGcAsXPnE5nh1YSP4sWanTbzCpQ+/Ts9NAnghvXlhJkrLxxaVg8S+YM7U5pXIW5YXKBFp4zFgc2HuZnzpUYv6Bs0SJg+hw8uPOPVydO4W7/lAGtstBzgLtKPv1V0zoWpbchftz8PYNUppRRHkj1bZxYXBk+1IaDJjF8f272bd1MUf/eESVWlXZNHMcG+/DrFHtKZ0uFy8JJyo0PjOWTMN35Titei7kyo2jzOtalmELT+BzxePi2Vvsmvc1LSbe4OnjY1hPHxIpCkkWRLmjqF/ra649Nvhh0lhKFsrF4p8m0at3H15F2nUVUl8ghSCS2Y35xFjgQ7ZADOD/kFf/g5y7ht+Mz/qd+4jzYBOffdNBVZN6A7H4cfk6Mvg2UrHWIAyHKeVqaJqF1+9QRXZJUudh264NbJw/jEzl6vPowBLadh1JVCAxLx+d5/vixfjl3B3uP1pDxRK1OXb2AX4jjAvnDzCy93jMzAWoUSwd9ctU4o3DgZkoNXfPn6ZZ9oT8GpGYC48v0SZfSjafeYbbNOg3bir1P0nAJ5/14cqDg1TJn4s/rl0jyohF9ZrfMrl7VTLm+IykmXKxdesK9v9xmZTGbcp/9T1OqU8VwogrTMkovn5xlmK5i3P+wjV8jjj4PfH4aeUsXl/fQ+euA3jjTMaZ41v5adwAxsxez6XLWxnXtSmzfrkArtgcOP4bZ1YNpVnfnQocOn0uosLgl5Vr+Mh9lJJVO+HVQkiZ7VNO7lpM1RJFmL7xEEPb12f5yi34ddGmtwsNCTiwLCnIA68/Cl0K9Qij/vddmTusOolSVmbljkUsG9yLhWu28cLIysRZw3Hd2svqo3eYMGM0+VKkJkpLSoeuXfj2i3yUK1aFKr0G0rJcFopU+IYo3cn27Xt5c3kl1Rr3w+d04rCc4HbzZesejO/1NXlzFyXiSQR6aGz2nT3HmjnDGThkiioCFIAghZbxk+Xl7olfmP/7HvbPn8PSfZFcOL4SPXCGmnWase+oxrzlExXgnzZjMV/07E6Tup9TpUBpXpCQYT+MJbP1hHrNehDlCqVRlz4MrlOS4jkLcUuaYIn6ihmf3WdOsaJrXSat2klo4jScuHicjlWLs2nHKTwOQWoGWYuWZMeaiRRM/Qm3X7rtglhPFIlTZlCAP2H4FwTif8ObvVNIlisXP27aivvOLr5r0oZIIAydSC0Js1bO5+GVc1SqXI3Tu1fStm1HnrvtImi7IDmApjQypWBcFkyaYSXmwM7DrO/9FcMPHqds7VbMH9WWbOmy89ITwKOF0W3wFKqme0blBtO59OIIbT8vwPI9VzDCcnL3yV6a587KL5cj8ETOJ3XSajx4FoUhmu5BDXtpQOcPLcWrS+uokD0BOyPiM27GcJyPztOhx1D8WjIKlqjIvBE1KFOwGruuvOKHruUZv2KHXTSqg0OTRnAmtx8+p3aRnBy5cB+36eP0jYeMbvsVZoJydKibhU/L1+C1uFpxc3DrzgEa58rGmss37RLigEWLntMZ27oEKdNm44WS4rQwRGVJink1Hb8nGZ0HdKVYOmjXqA2ebPk5duwgZZMl5voLDx6h12uRYMbm1ovndCmVlp+P3SU8VhLu375OlU/Sc/R+Mq5eXEnpVNk579Oo17wxfb7PRs4CbXH7XbSa/DNF4kbSqGFdLMPA6fejey28moMoZwiEZ+bNlVWUKlyYkxfvqFqPUg3a8vPAduRMW4gOw0aS2npCrx49eWRE21nDE4hFjnxF2fb7bHIkTMZD1V9NAHE4O/ec4sHJn6jRegCGGUfVJG24dILpLesRmjwrg9tlImu+HlQQSk/PouQr0Y3Nf1xn19LRDBk4EY/uxxXQcVnQYPQC6n2WgsIFSilqzqYD6zi5YArLzkXy28oJFEuXgZsv3bjlebx7C3cPrKNph+lcvXCYRWNqM2z2YdxhqTl74RRbplehx/TL3Lh4ihJpP+LCk6dBZScIGDp+00DzOkmRMQfLNq9i8w99mDB2jlpjv+lWDqwR3SXtg3zvxUw6xgLyGjGkhC7mE2OBD8UCBoTG5+rjW7T/JBNrTt3AqTkUWC1cqgEbVw2gSK78XLtzhwihM+gups+Zx87N6/FEGAwfM5g5o3sTmrcc35bMQYee/alY83tqVihM4zKfserkdR4+XE/Fz77mxOn7uPV4XDq/n1FdurLjJuzYupR10yey/eBZarVsQeXCOaiXOwNrHodx/Ml1Qi6eZMjAkbhiJ2TYxJE0qyCg6SY/rFlBsZTxmDB2Cl5HQkYO7sQP/Tryw9LtTFuzidcnl9F9wiaOnNhHvwbVWbtmG27RRjFNMEy6jvqBzrUqMrZ3T25GGNT56hsuPnjIN5Xy07vHQEpWb0yNL4vQv933TFnwG1cu7WJEl+b89MsfWGYYB09t5cjqCbTtvVqpqUhmxB3i45dVGylbMCXTxk7l6OWn9Bk5lBtbV1CjRRe6DZtM82rFGTVkOC+1MKrV+JLOzVpy69F9W8XI6yN1rvK0rlGcA2eOkyRVQYa3L07KrNVZu2sdi4b0ZuHqjUSY6flh+igcD44zZcUeNu76jSn9uvPMl4DBg3ty7/BuypapSvWefWhW4WOKl6um5p0+Ux4OHdrC2AFduXTpMaVKl+PWhtVM3HaG/Zf3c2XHan5Zs4XPqtbk6yoVmTKsJwNHTglqLUkdh0RFE3Lm2inSJ3hFitjZeOJPwcn7x8lu3iVjho+5FfERi3+ZyKlNS5n64zyy12jA/B9GMrLt92w/cYHarTuSw+mlYdPOeF2hNOnSk351yvNJzo95pIqfRaElhDUbDpLEc4yJ87dQq017yn6SlYZfFmPr7yd46Qzg8MlYwpm5/FcKJ4nLoIkziBMvAYWypaLHiCncuDid+HFKo8etxKv900iVLRPOfJU4vH0Os8cN4+S5hzQoW5rWPQczdN5UTm1dzdw1B9n++6+c3raKBu2GcenWVRYMbUuPiYvR/VHqgRAtIeoPJOTwzj9YNvBrJu/6A39IAjbs2Y1+7QRzliwjUfrs9OnUnua1qrFx22lmbNrIJwlf03/wND5v/B1VvihGkxx5WXX9IZ7XW0id7DOevPS899CRwmTQQj/hxbXdFM+SmMOvQpkwYxTG46t07j4Ivx6fT0uUZdbw7yhVsDxFa7bh559H0b5FM576oHrFygwe2JsLV69x+/4rvi6ai+OXbiuqy/kbdxjWugb7Llkc2L6KlXPnsvngAWp+147PS39CrXx5OPMyBY0bF+bildOkKlSZNuWykyF/Ne7ePkKVkiU5dOGWHS2W7I83Lg3ataN72+pM6t6dFdsPMXbBMj5OEZtxo4bz0gijRYc2VC5ZhP0nHnHv7DJmr9hJ+879KJgpFSULZuPUvbhcurCeEmlzcD3SR4PmDendPC+58rUiAietJi+gcJyXfN9qIBevbadVta/ZvuckHl3H64yN5Q9l4qI5VM+fhsH9h/DKdDFsaGvmjx3DuImb6DZsKEn0Z/Tp2pfn0ihPuXSiggVa7I/YfGw/jhtHmTZ7CbHjJ+Lx8d2ci0zGzr1rmDK4J2cvP+LLr77m4ywGpYrXoETNegxul4Gs+ftRscpXjBv0tZLlLFejGUt/GEDfzp14GGVQvnw5Zvbrj16yCmumd6Br665kyFeBpt/VYW6PDvSfsZrfj27De+8YP875jdyfVaWRRP/nTuHbLiMYPnYSdSpko0//0WQt8jldm1Zn9qg6tBy5h3W795PCfYfJE2bjcMWlaZvmfFGhHG3HjOHygeN43G7aD+zG/KFdWDB/DZGWC58ZpWqZYgD/h/KOj5nnv2eBGMAfszc+KAsIPSFj9jz07teL3o3r8tTtUxKLIgEXCCRkxpxx/DJjPHsPHeC1ZPKNEOo3bknlsoXVC+PArk1Mnz6TQGhyRo8eROK4sTh45AIZMyRm9uSJHL/x/IsDAAAgAElEQVR0n7mzBzBowFBu3HmG1wpjytghrF22kC1HT5MhU256d++Igzf8vGwt31Spw4TerTkf6WDM9GlMH9Kf3n17YVpuli2Yy6pNuwhI99FQnVbtulAsVx6cgQA/z/+BTb8fINvHJWndvDbdWzTjkeWkQpV6qqizVaveSo7OK5KOktEOxOHbFt9RtkQBRdH4ZdFCVq7fwqjRI0j/USp2HTtFglhOju3ZweotO5g8aQTrF81j695TeDWdCZNHceLAFuYt2gq63dBJurp269qd1/fOkSFPKVKkTM3V8ycYNWAwr00Xhhmbxo0aUq5YQaR76/oNG5m9fBGGXyQlwekIQ3MlZdr4/ugui2fPXzGydw/uvjDpN6IX+9YuY8/Bo0QGEtOi5Xf4Xt7kp8XLqVSzNrWrVOLJ42esXbeeEiU+ZnDPgZSvXo1P8+Sh94CBWEKD0WKT5+MCdOrQmjDN5NbVy4wc1JcngQBJUmakf6f2xIsdztbNa0iVtxAnD+1g5Yrf/kLn3DAMvmrYjEqfZKdpy9aqALrX4GHEcT6mb4+h+AKJ6dS5KRdO7mfr1u1EOBPQt09f8maIxfjZM0mZNhdJDZg5awFRmHz25RfULluI9m278EY1eTKQyLYmzcZ+HET8BHFZvWo5H5csx8zJYzlz9rKiknhNKT304zPj0rdbR/LkyEnE81fMmTOL41fvM21cCxo16ooeNy9LRnagcfNveRGAbIUK07b5t8TVDO6fvcCgyZNo1L4Ft8+dZfVvm0iTOSuDB3Rl7W+/U6R4GdbNn8aGvWcxtVfvAX7hroczqP84dq4cxdY/LmOJLGZYfEb27kmG9El5HhHB9PETOH3iFFG6TtzEKRgxuA8J4sZj68ajFCtfgCk9u3Po/i2WzZ9Mi6adeRURpFiIKpAuMpRgGMmZO20MvTp9z/XXARo2/xbn62fMW7AYSw8jTbpMtG1alX7d+/HSjMU3deryRflyOEKiOHP6FONHTiTCZzBt1hTG9enJ1QePlTzkhJlT+XnmRA4fvESWXIXo3601Xr+bBctXUa9WdUZ16cYzLTWDxnYkxIgg8pnQqroRSFeSwz8Pomj+QjxWHZODEruWSViilAwY0pVUYdC7y0CuRVh07d2V3OlSEfBFsnH1atb9spIXejxmzZmByzBZtnA2X3xTixEDuvLgZYAJE4bSvVlrnnp8lCpfiq8q5KFblwmqH8AX37UkY6ifZesPcmHvJNImFvqNlA4b6rlky13FoVOb9hTKlQk0L4t+nqn2odcbRsPaDTB4xcLFi5XTI3KgXkPylkLgMXCGJ2ZA/76kTRwLETnt1rkdN155yFWoGO2bNCYsNIx7168waGQ/Xr6wKFy8KF9VzkLnXjMpkKcQjWuXpVvvkUR4NCpVq0nDGl9ial7+OHGQcaMnEWEmomfPNuTJmpnb1x7w4M0j7hw6zNpNWzGTJ6X/4N6kiJ2ATYfOq3uYS0dp3m0UzvDk9BvUg4+SmZw7e4HUSRLy++8rWLT+qJL97T9kKDmTp0S33MyfMZuNB49Qu3krypQqpChu61ctY8WiX5SUqtR2iIRwTFTzg3rNx0z237FADOCP2RofkAUMNOmMaTrw+/348aALkTxIM5FoZqil4/VFoJsaXqXFrWNZIofoxRApSZ8HCZpHSQo8NBZEvUK3nCrlLx1LrYBTabf78aE5dHzSScYKEGqYeHx+VD8tSa+ra0qaXaTkvYpnbPkMdN2HN+AjVHPitXR8Lp8IqqOrFrMOnAFJTxtYwuU3HSpyJYWbItHodUlJXgiBqOegiQ6/aMYL8LWIZRlEaQHMUBN3pKhV6BimE4fmVeOyQkPRonyKv22FmGhuN6Y/gOHQifKD4dQJ+EWTXug4Ans8CCXW4XLg8cv1RcLRheaOxGcKBUQcKAscflwe4R1baKaBxxfsWSCyj7qJ3+/F0Ex04WF7X+FwyDEuXGFO/BEvFDQJWKFqzRxE4ZU3tzMUy+vGwm1rjYtlNE05N04jBLfHjab50AXGBHz4A6JNbxFqmvgsDx6/X8lAOqwQfD630ryXqKdhyFqruPbbe0IcG6/TJJZlEhXwKnlM6a6rxun1CmxSXHpd8yLiTn5C8Ht1DAGwDj8+v0WIoeH3CMVK5BC9xHIFiPAI8LLVoIyAgU4cdC0KnxWl5B9lXn5pZmVpOAMO3KaFJsXS8h3Lj2k5cSq9dDeRugOn5iUgzeR0By489v5WmvJ+pEmakiSULSo0Ir+FKTQhn4ZTtMpFCx3pJ6AR8HrQ5Ht+yQ9FR/g1fNI7wZT9JT8X5RMDn0S7Zc+abgWEw70mEVoUft1UlC2Hw0L3a7i9wq/32v0BXKJDDwGfafdsCHazFY116UEgmuumJH8CfgIyDpeTEI9bzVfuR6HcWL5InJpGlCXHhqkdEKW/QRfNd79ldwgWCo7b1m6X/eUXVpT0LRAOvBGO0/KoPRPpk7FL4zAN3eXEHfCAz4fD0vBY0GX8JGLfv8W40WN5rQe15EVfXioigj25HCIk75NiXulpIP6ihu7wYfl8OGVDybgCThWZD/X5Vd2K1+FRheFyJqeSQrLwSOdv6WngFl17acwnNCIn2fLWY2mfryj85Ze8ErOpjgQmmu4WgX4lu+uUvh64Fa1H7k9T6ZzadSuGQyIX0o8ABfzFxsLlDxG7aPJceIVTiqedIfiEYidDNp2YHq/K8ERJkz1R0vSHqPveK5Q+M5bqLh0l5xSpT8OP4RGnzVJys24fmEa4moPsJeH1R/m8JHCFE+nzEhnwqGeKzx1AD03H8SMbWDa+I2PmbEHubCsglRMmLs0JzggsU8PtlvU28elRGF7pdyCOqIbfH0BzOAn43LhcDrV+ll+KwGVl/XZjMNVEzf78+ZZwH9CrMWaqH4QFYgD/B7HMMZOMtoBq9iLARinwWAqoCxbSpTmVAGfh5woMt/wY7ws3K7lCAWgBVA8jeXEKLFPNj4LtlCSSLuBYUcDlVSua5nI9G9yLFrTiRweVUGxEZesBSRRXNXd62xlSXuryPre1v5WISkD+K/DMdhQkgq8Ak+ouY6E5zeB7TXjYIrEol5ejA+oweRGrTsMSIZSXupzHL411UMpDKtKsurLatQvq5S1g1UZ+yl6K6yuj0Tz4BSVLUyxNmjTJPIT3ra6mQIV9ngBO1SxKsKHY1QY3ci1pXBXQ/IJvCVghmPjw4kHTZZbyurdBlWG5lF2UyoycRzPt5mfyXbUmcj1pMvWepKRqXGRz0u1qRZ9qwGSPVxw5sadcx60CpfZSy5jF0u/AgRWQY2UsAnqF227HClUDIGk4FLBhu9pLlqUAiW0JAVU+DAFusliyL3ShjtmN20TXX2yk2jrJNTQHqDnYtIvo9lHi5wno82uyTnaTKtVsSjVMMnDIOgQbumleO4Jrd4dS0Fg4m+p42zaqfW6wMZdOwCdSmNGtmxwEZK9IN9egzyM6/NH3ikAnny4gLKAkDuUaqvGcNJFSDZECOCxpf2VHU1UsXJwocVqlj4AAOGlUJvtU+nJZ0rxKVRGrPSx7UDWbC0grNXvsqmmTKraUBmfqhhP3Tzmxsi9UrF2+Y2l4dUvVHci/VaMow26epUnztIAN/izVEUruJ7GvnVGwm0TJussdKGXNdnM71YpKOay6KuyWe88yZC8FJXujAaQqSpG1EFBv7xV1zmAAQJ1LziPyuAoXC1C3RyE2Va3kxDZyv4pdop9FIteqmk7J3g0nxP9aObQBWS+5T6VmQTXLEnBsNxYTg/jU/gzeE3Ju1ZDKvhfEuVA0dumvIM8jWT5p9GYElO2VIyEqQOIUBZ9tqlGXrI9QgvxO9Vz0C7gPiEKUrJENqQOazxZACHa1VY3lVPM/u3Yn2qZyD3qMUH5dOpdFM6dy81kELbv2pGL+zHycLQsPxEOT20UyXwFT2VR6ftgtwCycujjtUqBkU6uiV085tqqBoH33RH/kHrFv2OC+jnkVxljgA7ZADOD/gBc/Zuo2YpCXyX/clMVGhAKA/tnRoehX599aO/Vyt0PUwY8AHQHN7xdgCqbUUUBWdbq0P0qdRcVKVUzdfkEHjRLtoKj/qheoPQrpfmv7AvYLVr2SLYnI29d7OwoF1gSESbdTGY4ADEOBfYk+6z75u5xHAEQwCisATNncdlDsWUmEN+joyJqp8QXBp4BAu2Hr2xe87QgEZSajO5IGnT2JBstcArzPI39PnSbaLkF7RttAwJM952B4Nxg6V7ZUoOodEFEYTI8+3gZXtviNOGP296VoV/TV7UUQByl6vOLE2c6gYUnRuLhP9kc5Ser7GoY63v6j++wsh60X/24XqGsFgZh9eYWcg/Ow56Kc0eCesNcy+vdB51jWVQBvcL2Dfs/bPfDuasExvi3EtddNObbREomq43PwCkHALwOWX4sd/cEur8ptUPsyeo62wyPg2HZK7P0XDdzlWPm7T+0j276SOxForNZCNNmVsxDc328H/bfva7nKX/jmQZtHZ4CiR/XWCYg+XzTgV11y7U7Qb9fj7X1hA1FxsP7WJ/o+tjvYvn+EXTRs7zPboVfnCXZqfjsEZev3NsHfvIr9QxnbXz///vpnf+uYvz5l9LPpr59RuqpTCe4nkbwNaHTq2p7aNb9C0xw8uHWbb5t+x+M3z9B8fhw+O1MlrorcE3/+mRv03N979kQ7Be878f+BKWJ+FWOB/9MWiAH8/6eXN2ZyMRZ4BzYE+woAUp+gDOM7+9jR5iAEUHSgtzyQIKSQqPJ/9ImGTf/m1Ip6IvjaBvyqg6vyCSQy+A7wv08/EYChgtU2+UhlGBShQ8CeRP+CTkb0eKMR7DtoYX/5r8fyFpSoA/+W+/TuDAqQBwHVO8TyHvyIBhYq+yNHSFRbac68s6VkRRTAtDMu738kEilrYjs1Mlg7g2FH0N8NXjmagv+jV0ecInUFpbOo7GkfHn2B9zIUwWj8W4T/vlMUPJ+C1ALCJYIcNNh7Vnh7XYkOv3Xu3gOhf8uKivb19hjJQchaByP1wVVV/1FGCToSKsNlZ9yCua6gM2I7sn/pzL4D/H+9J4MJNZV5Us6Az4fUYtjLFFyr6MWQOf97mzroULxrRPaXC/jeyP/CwbVTdtGTD+7D4DrbbnH03nv3r3e2kP0j1K1op9l2DCT6Llm0gCZ0vPc7gb/vMNjOpnxf7hYJZPwzuOv/EeBX+1YcJ3/0mvqUrUT+WBbIIRkEnMohtrMW0ffxn4f9f7mc0baKkeT897Z5zM8/HAvEAP4PZ61jZvqBWEBFyRVKCEYHJYuhAKOw2qPBof2zd6AsujGNANMAKiUvYFWirEG6i1BYonGMoh3ronxhv5QV/SMYwY4G2TYgkjipNH2yo64izynHOtQQA0SZAVxeiVrLNaN9DPsvilIk0X0VzLapQMKtEMAvtRXvxh4kqL8XmY5eagHB4rxEH6toDRI1FnqFotT8ZTQ8GoIpK70H+P1SdyF0lCCtSygCCjMGI9PRaN4G/AJqFEfCjjQrO4stA6r7sYo8R9tKncOO14pzYdNoopG9gNFoEPdepFOBVLvbqkT+pX5CClOlz4GsixQpvr+uiggT3BNCeXjXYEsuJHQPuX40sBSn493+seGp/f9+I5pK9C6ibK9xcDxBmK5U3dUp7E7PQmB5B/gVGg7OS64brC8ITllgmU0HClKTlAMUXPqgU2U7QNGR+iCN453R1HxknynAH7yS1CzECQvh0eMXqr5FlwyTyr5IhFz2SHAv6BpOn/xcx29ItkpTlC/bN1HCpcFdbcNwRa5TWYpou9pZKfmSfT8EAb66R+zzqH0esGk39l0Z/ZGb1ImmRag1kKJTAfqyln7NicvvxacSWuK2B8G/ZE4kexY9B0vkZ6PU/hOr/zMA/18/Zt+P8L91bFQCK3pP63bdg1DAgtQnsd1fOJ3RjvdfRO//zAM9BvD/GSvFHPNhWCAG8H8Y6xwzyw/IAnbk3AZCAgSlU6sCbJpBiN9UgF4Bh3exVcWXVYBE89n0ESnmDDoEjoCoXdj8XBu06PitWOzfd5aIe/OpWKOb4llLIadfNfEREBSkWugGg5esokzsG5T+vCURplzHUnxfBfgdPhx+G6CpSgbhfPt8tOwyjsnta5E+Y1ruSK2A5X/rJHgNAWvvA/53sdb3yRl2RFfAoZw3WGOggJJ9lBmkJL0N9grAEjAdHTW3TPV3R8BAi52RN/d3kDhpGp6/ksmJbKViyaNJjYGizfgUH98GhTbUUiAxaEfb7rqqF5GuqeI0qJoK4VNLnYFyBOQ7UtwtHVVD8etynPzQBn6K1qTW510cVRoQyTrLd2Wd3uFHO0os9QU+w2fXYAjtKAg27aX04/Ab6GpfCP/ci6VLcbLYTDHP1Rhtd0WAsl24K2MQ2xh+F5bpwXJZhPkNIrzCAdeY9ssmPg68pPhXX+PWQgnokfY8FDCXTJG9B02xl5q3XNt2xsSC9grZk5G1k7Hb/7a53dE0IUtqIiwpk4/NnDWbKJjsPvkK1cBraoSInOlLL1Euk+oNGjOsbWnyftKQSJ+9Bj5DIuFSrSqgUITzISzOJzy+MY+UKXPy/JXb5pIH97KiJQUdTllvNR01wuBYDR1XuB/TbfHaa2BIwbwUdUuRitpT0VFqHafPVAW2tgNsn0XWNE2u/JzevY7CqTNy4dlzvMqRMDl08hz7N0+kQ+clXL16ndQpQrB0KbDWGdapLsOn/MJrNJp3H0ibRtUplC0XXqSo386K/TM//wbw23eGooMpp0ZRvKKfR5Jpsu+Nt0kS5Qy/c0L/mXOJuXaMBf6VLRAD+P+VVy9m7DEW+BsWsCP8QYCkwJQqQ1ZFdwYGb5w+BPNJxNr0C7C3VVeiqSFSHCtgWLp7elWUVKK+Ni3DpjeIA6DjtJyEW695IzoYKhppF0dK4FzAoB35FYWjUOL6XxFhocCfGc23x6NUNHyisKMLzUfObeLwW/jMMEK1SKIsryridPnswkJxKGxqiV1YaOcg3tGR/hLwCzAWIO3Eab3BLQWsougTEDDhUIDPLvSz5xQNi1T0PQjAFP1IlEmsMJyGB48lSkUuBRJFHUmKPwO4VDMkUwqAlcaI8MjlGIlOS5Gu2NiO1Euho1jSa9rF1FIQKvMWGsNbrrssjtjEkPML+BYnwMT0Czx1iTCOkm21x2s7avKbt3QpBUrfbQyxkRTzOoVGIWdUXCkbaMofcRSUEyBrqEcRMOz5S9FliN9LhB6uTiZjFUdEgLlkLExFr5IrO6j3XT36ti9C7tzN1O99zrjEi4oiMhCp1kuNR06qyx6xvU0HXvVz1YRNin9VwWs0v94em4LUokqlHAXbaXm/PkT2phSqWv4wjNBwDN9T/O4Q8pSvybYVIymaLCMX3ryiWv1vGd4pPznzt1YFqGof+MUZ1OyCYVG2MRxEei3ihPqUypHH61CAXMYljpIhTqoahzg1poq+B3RRhJI1EgWmEP44u4mdyyfSre9au7AdUe6RLIIicClnRaL1Tr8PSxdnSkZiO7t+3SBl7oKc37mSEinTc/rFS9UpVgD//lMXObx5KO07r+XStausnN+FoaNmkDx7WfZtW0DXOpVZsvYgNfsMo12jyhTOmgeP5gyC6v+NgN+u17CdETuLZwcc7IycneGz7aJcqhjAH/Oui7HAf9kCMYD/v2zCmBPEWOB/jwVU3DfIGZdRCeDVjTACHjfOoAqLlKkaEol3OPFbQgnxY/j8aGaokht1hUfh9YqkYjia7w0hStzPUt0s7ciyXMNE9/iIZ3p5KRH6ECcBtxTa+XAJpUAVXEKUpOr9YcTiDVEOkyh/LDRNpBA9CrfFM/y8jAK/QyKiJqYlwNmvZPv0ECXngk86jCoHQhRtwjB9kehmgAhTZBgFKL/7KM62AhFCa/HjCHEQ6fbhUB2TdXQjHM0vcxI6kamkLwXsiSSnKIYGArFwWc+Vmo+oSVr+cBz+16rbbbjDhz8SJUxpkYhYZoCA9Qavz42lhyiQH8t4g9/rw+NMiN/rxtReKwnJCCMEw+shdiBAhO7CI9qUThNXwCJepJenCuQIBPaTwK/zxhWKW3RPicIhFB0RfFJ0oBC8Ir6qvVbzMQjFo5mEmi+IVHyYEJyaB8svCjyi6Bp0JjQNp9+DT+QtxTYOH7pHBAudatymHkHAH8Ahso4KY4bh9jsJ0aOUZKU4QZFCKRH5WPH7fG7CVWEGRDpj0ahRfbq1L0mO3HUIsSDCFRczEIFPpEylSFxJfRo4PR7lQAoEDtUhwhlCQKRIBdj5XIRIwy+HRZRpYPjsqpEoPRai/OhwPyfSNNF8BqZu4TI9RPicBHQPYV6IJIQwM4o3zsQULFmOHYvGkztlRu6/fkP5hk0Y3bkQGQq3QpOF1gOEyr4Th8U0McSx8uv4QlyEaJFERIm/k5hQ6xVRAVHMEd8qlnIL9SgPflHKkYyUacuoynJ6tBBOnN7D+hWT6dF3PmGy53DYqlp6UIZUHFcr0qbNCcgVKViVLRB3wMlHeQpxftcSSqTKaAN+JcNqsuf0VY5vGkiHTis5fesqa+c2puegFXi0cKYtmk/OkCeUr/w9tXuPoGPDChTJng+3AP6gek2QfxbkYv1VMcl/8+Prb0f437voe3UcakO99/yKPioG8P83L1LM6T8IC8QA/g9imWMm+SFZwI5V29x0nyMuTmdy7l3bq+gXzwMG9y4eoFjZLzh75ihpEoRxP8IgcSwfVct9zvZTj9lzeCv+N7fIkiY/biTK+4jCmbNz3SPUFduSErncsm4Nj45PoX631RQt14BVi8bg8XnRdJ3YYSZ1v67E+h3HadFqHOXSvKFq5160/uEn6pfISfaEoTzUYvNRXJOaZcqy+cApPJpQPAQYWWSqUZ/VU/uQM2V6vus0iOb1q5Ayblye+kNJlSyMwV1aMW76z3isfwv4ZXxx48Xl4sXTmPobHr3RCEmQhKHNvmHuoh18370XLWoVIXn6zDjMOKRJnYZnz5+haSHUrDeAgZ1ykuPjL1R2I0X2ylzaNoZ4H+Uj6s0uUsUtxN2IcOYtWcJX5Qvz4MlDkiaPR8tG9XgUnoHxfdvwacbsvNSTsWPvbszII5QvX4dYydMre2eNl5CnSmbTxJk0MfdvXuTT+PG4/FIi9nE5/+gSLb+owBNnOjb/OgGHHorX4yM0jknHlvX4afkWVu37gzv71tG2fR9FsVmwbSvJfHcpVekr1u8+QtTjG1QqV5YnDx+SLkMmfJZLyTD6SMSwYf3p2KoKD567SZoonAZf1ceVMCedutckS4asRL18QIq0Odh08BxFsiTmyiM3SRKE8k2xdGw762Xhkg1UqZCRR48iSRIvEf1aVueeMzOjxg0hhesK1x/o9OrVlcSF6lE4uUG9Og1InLUIlw+uVVmVly89xEvooEm1CmzZdoiOkxdQtkgKMiRLyXN/HFIlMGndpDYLVv6uVHWEQuOPnYY/jm9n9sDvmbzkMJmyFObMnhXkSBbCxYjYbN65l4f7ZvM0QQ5yJrlDqxE7WbTyF3LG1nh98QHjJk7hjKUzrk8DwmIn4OUbF0nTpGDT1IE0bD+ESCMMV8CNOxDAESclkU9XkCR+EQo37cv4Dg3JlSYdbhPy1vuWBaMHkztxWj6v25SfZ43myYPbJE0Wl6b1a1G31RBKF80Br65y4bab4oWKqhoAyd74vRoTxk6gdYsGXH54iyTJU7FyZi9adZqknA6Rj1SAP/ennN+9+C3gdwflKfecvs6JDQPp2HkFf9y5zuaZ39Nt6M+4A4nYf3ovK6YMYua8X/m6/RA6NviMwtnyESlSr1Jrogq17foDO9Fik87+pz5/F/CrLM7bwpUYwP8/tTAx1/ngLBAD+D+4JY+Z8P91C9hRfiGOCEUiPpduXGTJ1JGMGDONlwH4KFls7tx7QsZ0ablz7TJRWjjLlk7n9uG99Bg+h90n93D7+O80atYHtysOh49u5rfpw+gzcc27wkMthM2b1/LiyARqddvClVvXGdWzMQt+2UaUx6B5j+H0aJSHLFnK07zzVCp89ISqXXpTf9rP9CyRkcKFPuVxlJ9py7dQPqGPAkXK8lJpxkv2wUXa6t+yelIHCqTJSOOuYxnc4SuK587H5Yc+mrTtQKvGX1IkXyGbSmP58QUjqFIM6TFDOHfrMtumt6P7kAW8waRi1aYsn9+f/Fmz8HnD3ozv24Ji+T/hyLmLQUlQkQs0SZqqBOfOzufj5Km59TI2E5f9Srxb22g0YDZRT5aRLF4Z4hSoyqEN0yicLReXbt+jUuvuDGlVg5IV66qOu3VLfMypyMTsObCTFFGPSJkiE1nLVmLqyJYUz19BUZ/cUhBKXK7cvMmcXpUYtvgUpavVYdGkJqTPXJYth86wdXpfxkxZSkCPRdUmTZnQoyoZMhVlyYFT3Nq3jtYdeyiO+LzNW0jpu0LZCo3YcPgUJdO5yJb9E+48eqHoVdLwSzIjhavU4pfp/ahUMC+nb0YSGkfUUOJQtmodZk/sQMGcubj45CVfflWfqRP6kDV9Vl56HHQaNJwmnybi49L1+ShtHm7dOYnPY9G9Xx9qfhabj8v0plHzJvRsWZCc+b9VzdGajl9MmcQWdZu04drda8we3IEhkxfh8Huo+G07lo5uTrZ0+ag3eA6dahf8f+xdBZxV1fb+zjk3pmgYurskREJKUiQUUVQMeIqi2AX2M56Kz3o+4xl/fSqK9ezAAAQMGkUE6e4aYvLee+L/+/a5e+ZwmbhDzBD7+MN7555zdny7vrX22muhffN2WL/PwgNPPoNeHerhnF6DhDkYY2NYehU89I+70b5VEIOH3obXP/0F/VqVxwevPYC7X5mBzTs3YVCdqhj9+JM4vcoSdL34dbTtfy5+ffcZnFm1KVbmhDHwilF4/4V70LHTWVi0YgsGjrwWbzw8EPXqD4KppYhzGKaWDn9yVeSkfYqa5c5E0+v/jlduvRydatYXu0mNR9LhPtcAACAASURBVF6Lj//5MNqlNsZ/v/wae5b+hL/ffT9CCX4kBvxIywSWrpyOqR8+i9sf+VDEbtDDiQgz6JhponqdVti1dzuyQ3vRqfeFmPLePWhTsxO2RMLCVSWQhBptemLJ7BdxdtVWWLQ/EyGfeyD718WrsezH5zH21v9hwfZVqGZvxsatO5BUtgr2b96McwcPQnqmg5H3Po7bR/XFGc1ai37vnh1wPUS5Jl+c/Q51P1v6c6J310EejojGjij9wqkSKAROCgQU4T8pmlFVQiGQh4Ak/AFaLlRriPRNU1ElpakgYpl2JHqwsyK++PQDdD+9OaxgeYSsA/jyhadx5z9exsw/f8Anz03Av9+ahrCRgq+mf4L9y6fj8jFP5GZCO+QfpnyOvXP/i6seXYq1O2fggqb1MX9LOhw7Bf6K9bF345doXqMDzrt6As6uuRfnjrsXo/4zCeeUy8LFI0ciHNFw9vjn8OnfeqJas7bIEodxaffuQ8PzRuOrF+5Cm7p1cfmd/8ToQU0xsPtQZOoJ6Dl0FF75911oV7cBQg5tqakhpb0vbcF1RCpUwuLdmzCofAI2ZugwfRqMQGUs2bQYV/ftgHZnX4kbhjVFm67DwaC7ee5IyYgS8fb304DffsDNE97DlrVTUat6Q6QHKiNnzwcoU6YP7nzxY9xxUVcsnz8HdqAMrHJV0b5iWTRpdgZe+/oD/PzZJOwNJ6JR+zboc1oTTLj7Dgy6ZjzS/vgUf39mIpyQjmzDhumvhKuuvAEPj+2FVu0H4ZUFi7H4pVvx7KeLsWTVPFx7Znv8vHIngkZF+Mo0xvaNX6FrvZZ4/LuZWD/7S4y9bTxsPYB3fpiCmpFVGDjgKnwxewm2//QW7rznaaRbPpg8QyAiDlfDQ888gk7VszByxA04gBSYPvaFirhgxBW4cWR7XNz/EmzzJeKdr37CwNNr46/Va4RmuFz5ymhcEahVsz3GPvwYrht5HozkCrCMEPb89Tra9XgAV4y5Cvde3wwt246Daeu45vkP0K+ShWvvew7r//oEDVJrY/cB1y7bTkxF1p5f0KFRF5w77kkMbpGAgedchgzdjxHX34O7b70AXZq2QdjmoVOeF0hG6249MPHdJ9HxtDMxZ/1m3DC4O15793306tUXS1YvRYcy1XHbv5/HGVUXo9vFr6FNv4sx+53HcWb1xvgjbOHcUZfi3+MHonGL4TB9QbQ9oyemfnwvatTuhYjYcfHDtjIRSKmMnF3folaFzmh6/cN49bYROKNmfWT4gZaXj8X/nnoA7as0RPfBl+DjSS9j6e+zcNe4m7Fw0RKB9x/Lf8C0Dx/H+H/8DN104Lf8CNMUzArhsmtvxz/uvw0VEsshLTMZqeXT0KlqPawKZ8HkOQUkosZpPbF01qsYUL0ZFh7IQEQEENMwc8l6LP78cdxwzzdYvOFPrJjxAr6YthLPv/wyHr3+Crw+8VOEnSRcec8juOXK/lHCL0LCRYPUcePMdRgrrmJ7uymFGTYaP6QUclZZKgROSgQU4T8pm1VV6lRGQPgyEZ5gbGiV6iN9xxRUSmkkDoumR2g6omHMfU/j1qFdMOycc7HqgIFX33kRocWzMH7Ca5j228f49IUn8Nzrv4rDl59P/QA5a2djxOjHYgj/l9g77/8w9unFWLZ+PoY0a4DfduyChbJoflonLJz+JJpV7YMLrn0aA2qmYcj4u3DVS5PQu3wmRlw6Co5hoOsdT+O7UX1Ro1lrpBv08iOOtqLB0NH48oXxaFunHq64cwJGDW6K83oMQzoC6HPBaLz47Di0r9sApi8R4XBInEkQ7gppQlG2MpalbcTwKgn4PY0HPQPQAinYsHsjLuvcEi0GXoyrz01Bpz4P5MYXkwGvfAEfOg8YjYkPXYHLH38bb9w1CM07nge9Qm3kbHsH1av3w+h/fomRXWrilquvRLYeFFFgEzLDmLnwT5x/6524cEh3JKetxptvfoxKjdqhR/vmGNB9MHp3qoEl+3VokYiIDGuJdytgz861GNipBz6aNRnntW2HFeEELF+9CNf2aI/vf18Nm5rfJt2wduG7OK1OSzz1/SzsmvcZrr9lHEJ6It76/gfUtVZj0DlX4ovZy7H62xdw34MvIQtB4eWHkaEdPRX/eOYpdK0dwSXDrkQavRz5NNhmRVw86jLcOKw9hp87CpuD5fDul5PRNJCJex54FFl0E+nj4e4wli7NwIbtP+GCDh3ww7J1GHffrbh8QHm07f4gLr9xLO4f0xgtWt0EU0/EmH+/g96VwrjunueweflkNK5SCTsOAIGAjmx/DeTsXoB2DVvg/HHPol8zE0MHXY103YfLbnwA424a6hL+aJRUEcG4TG2s+usvXH9pD9z1wvMY2udizN28Fs/fMxYjerdHr/PG45FXn0Pnyn/gLGr4e1yAX95/Gp3rNsDyrBAGjxmNf97cHi1b3wgTiTi9Z1dM//gpVK3eFmHbEAekGcA1kFQZObu/Rc2KXXDaTU/ijbFD0Lh+I2RrQJcRN+O9f92NZjVqIoxEVK9VB90Hn43nnnoA466+EJO+WYBFf0zDjEkTcPt93yKB52SsiDhozsPe6zMycePwfpj84wo0at0Pi6Y9i9OrNcDqUDYs7mY4iUhMbYIt66bh0k4d8N2SdUIl7yAFv62cg//cOxavf7QOqzasxg//vRK3/mMS2p1zCaa+8wS6nd4VK9bvwqjxj+D2vw1Ex1anibM17OA8n0IbeL/PgMnzCycC2T+VJ3BVd4XAMUJAEf5jBKxKViFQegjQgwrdCRoIB8rh16ULsHPuD7jsutuREXFw03WXoErTs3BFjybo3K4DyjXvjinT/4fP//UE7p3wKn7841189MIE/Pu132H6U/DltI+Rs/ZXjBj9eLRK9GwSwA8/fIe9C/6NEfd9g7mLV2LzL5/ib9fegv16Mt784EPUT1iK3kMewa03v4pzauzGoHvuxJgX30PXcukYdfmVgOHDmbc/hckje6NeizbY66MbTJrzGmhw7lX44sVxaFenAUbdMQGjhjTDOd3OF3bJfYb9DS8/fw9a1WuMUVeOQUUrDRPe+kJ4+KCHIVNPwbcz56B6aCnOOvciHEgH/vWfd3BR7xZo2aYDrrrtblw+OAmdez0M03JdJkrdJz3mBCq0woo/v8O2ffvx9Pi/4YPv58CXWBM5u99EaupA2PX7Y/XU9zB8YFf8+vsKVKpcF8MGdcSrb76HMvV6Yt7cL5GSvhCtm/dFpdMH4pOvPkCFbRtxeovm2JeYhFAk241oLCwWkvHx1GUon/EnUgNb0O3sMcjwp+CTX+ag/NbZGDZ8DPYjAc+8/gb6NQC69h6JkU++ibFdU9G+8wAk126EeauWY8OMNzHonKvxxexlWPv9i7jrgZdEtFLh9hEOIpqO1v2GY+onL+PGc/vh8+m/o+0ZLeGzy6JOqw64bkgrXHHeNdikl0WHAYPx9bv/Qr/Tm2LJpkxUrVUFAzq2xHeLdKz48yP0rVsXKyPAlJ+nIin9e5zW7UGce/kovPzgKDRs3ANhx8HfXnwHvSrYuPTS6zFj/lw4mxai//ArEXHK4P/e+wBDW1VGyzZn4Lpn30PfJvtx7sDrcAAGRtxwL+6+5UJ0btoGOcLHKLd8LFhGGUx893v0am3h/bf+i7uemYKpS1ahurkU919+Hj5bug8TXnseXSsuQp/h/0VKrfbYsOQb9GjcCOs278bZo0bj0fFN0aLVncKrUIfuvTDjkydRObUdTMMPU7fgRGwEkqOEv0IXZDQeiO2/vo7O7Vphya59+Pjb2ejRqBpq1GmOXv3OwtypXyMdZfH+569h2x8zcOvDEzHl52lIW/A9Rl73EAy6XRU6dgPhYCLWpqVhZNv6mLP6AN76agou7FoLbas2wppQjnsI3uYB5CAmffU1mpXNwHkXXYpNO9Jx03334bHbh6Fq9TYI51TD8vWr8e2b1+HuRyYiQzfwv59morkvjG5de2P4nY/j7tHnoU2TlsjW/fBpEdiB8njh+Wfx3quP4Zfft0KzvdGlS2+WUjkrBBQCJYuAIvwli7fKTSFw7BGI2u2KiJz+JCSk1sS09/8PbTp0xq7MEL756C3c+/DTmPH9l2hQrw42bN2NjVtX4rdpM/DwEy/h18Xf4r//egKv/vd72L4Avpv6FXasXYIrx9wZdR3pCD/8P3z/HXb99gyuuPsbVKtZD++/+zpOb9Uajh7ED1O+xvix12DN3hDG3fYvoVm+6NbbcNuzr6BtVQNXXH610K6fd/sjePO6oULDH6IvdjovNHR0HHgBJr30MJrVa4arb3kQl5/fAWf3HIiw48fAoRfjhX8/hoZN22P+vPl4eHQvfP77ZuFG0vXZ7oMRTMFXn7yJnt3aIyfbh2WrNuLGy4bgz43bcdutD+LiYY1wZs/RMB26VKTZg+tXnfEEIlpZPPjMU7j+ssGomVodtj8F0APIyZiP8lVa4EBGGVx/7UhMeHgcNCQgZAH3jLsOkyZ9iDAqYd78OVi9fDquvPJaOCk1sGzDasz+5F1cOfIahPyMEsxDk25gJttJRO2WvbBiwXu4rFM7TPl9LUKBBJStXg8fvfE0unfuKry/TJ7yDR69cSxWbE1DhTqtMOPLN1Cndm2sT9uPzdv3wty9DkPOuwQ//Dwff8z8Avc/MEFolkVMAQOICJeayRg24ny88cw/oRmJyMzejXMHDUPjFl1wzaUDceGgi7Gf8QB8ftz10D146KYrkI0gssMRXHPJEHw9Yw0+/uxtDOnZDmkhGz/Pnou6lfahS89rUa5qI8yf9hVq1qqGW++4HpVadkWr6ikYdemV8Jepg6mfvYnTO3fG3rCOP+b8jLGXDMPWvftx31MvoFPLSjhv0KXCBeXIa2/BnbdejXYtWsISblrpg5VuYf3o3mcwvv/kVTRKrYGt2cn423U34/UXHkLNsmWQZgFPvfgiGlXcifMuuB9WQkV8+u0kDGjXCo/e/TDWhk38/fZ+aN32YuHJ6PQOfTFl8itIrVJXmPOYvpDwIuRPrIacPZ+heuUzsSNUCRNffwYjLhyCzXsz8d0PU3DBwLNQtWZLTJz0Ni4Z0hsZET9+mzsDo/92GTbsdnDOoHPw9YdvYevWDWjUqCkYQsIWB3J1PPrcc7h79OXIyIjgiedfxEN33Yy6lWtgj9h1o3tVA4auoXz1hnjzlQno3783bCRizaZ1uOOqS/DdL/PhQzms3rga77/5Tzz84DPC1W1K1dpYu3gebr/hRpSr2xxPPXo//LAQoYtbpOPOB5/AAw/cjYdvHonn35kBw6RXJHUpBBQCpxoCivCfai2u6nsKIJDnjUPGRDV01x5a+r4O+AOImBHY9APvM6DpdMNJjyJ+mHY2QF/1On+n60FdRMVkoBz30mA5ZTH7pyWY9/FY3Pavb2Eb1JQHRaAmgwTaNKFrGsI6jy4mIOhkCJ/nJPV+EdzKD9s0YRhlkeg/gIwQTQ3of55eCMlQI/DxYKtNd4V++HSTXs+FtpQkkC4/fdWbYdHML9CtUX1sD2jQzaAbbIxiiXBpaUeDPUU1+AweZvF7EnQ92z0oKSKi8txANBKZeE+HHSyDBPMAwhZTSYTfT2EkE6bFo9DBaNAlC7Zlwu83xCfTYeqBYBDhML0V0ae4BtOkv38mywhcdOYYDTREP/ZIwmkdu2Pm54+jZf0OyAkD6UIgcP2pOI4l3FoKbyviwIEb2VW0G809GI1Y80FEFKaLUYMBFmj3zYOa9JPvRmIl9sK1ofB6yHIwXUbEZXmi7huF4CNCuYoSJiQkICeUA4PuVMN0RgqRvkbf9LYb58HnsxEJ6QgYySJ9286G4fPBFBGOw9BFBNUkOJYpIgkbwu++CAfl2pNTgU//+9HwzOxv0oNMbncToYF5mNsVliKRCOj5RQhp0Qi7AX8iMrPSkRB0AAa10n1wDBsJPLNiA5GkAJycEL1xQmf7WQEEfGGERXRiRtWNwIk4CKSegZwlz6NK3a7CJt+K2MInv+GjjT9dydJExg/LshEI6jAZaExaxrP/CoJvCref/oAfkQgDe0XjDvgDMOmWVNfhY54UwkQQO6bBVFxB0L3YPm79BDbR6Mcisi/DabEpaeqkG2JcsjkCgSBMjlMRmpguZS3hJlf+HYSDkIgEXbJuOU+BCVdVUSFwQiCgCP8J0UyqkAqBI0OABM0wfLAskmx+uoTCTyJDW39Buiz3Ow/BGiSRZq6AkOtaj24wnSD0RAfbN+3AiA71MW39Lte1IE8J0Lc9/eaLg7TRYEsk0SSStFunQ3VBut3IsgHHj5AvE0IVSmIqYmgZMIR5jkuoBfERcgZ9n5PYutFDq9Rtgl7dO+HbSW9jn8HAYsFcAsiya4IMuSY78hIkksIC/c+DkUplxFSXBDFdkVuUEwkCRpLMgF8sNwUnujxh0C2d/uCBiEnf8m5MJk3j4UuW0SVuIsaxCCYkmO5BhJ+Ykg/OXrQMU1+6EQ+//g18FvkqhTMNjm255QNJpy3kBRlQzWHQNJJjFs824PPRBtytXEQILSTvlGTy3DCKnQWTZDSKBoNNcRdAwCMJpysUUHggCaW/eN0wBJHkp23yM9oGtjguDcNPW3WIMnI7gfWiYMCIyaLZmC9Js+GDwWjDJs9VuACLbqFros+4f+su1qad25ay7UQJowRYCA2M0su02Wa6Bh8jtgqMRUoIsw4UVomLScGI/vDdf4xTIEKlMQaFnhSNShvGjQ89ib+f2xwN2/dBFgK5Diw5bkRAWMGlOZai8SjYJ6QwItrDrR/rIDqE6Ad5BFsIhXT/yb7J/iG6V34U3BLPsV15CSFCyIxMFzAjbp8OcPyS5DOGhHjAzZflEFg5pvDSI4oi44YJAUSR/iObUdXbCoETDwFF+E+8NlMlVggUGwFBUmMuVzvqkigSN1NnZFdTRBG1BLtxo+W65JXPGdBRBqtXbEdq7Rx8NOlt3DbmJqSbru29rlOTbcBkdFtNh25bCFjU5UZgaokigqah8Tv9wrsRNnmwOKyTNNFfOIM+8T1Xi0kmKqIEk1+TxPAeo8FGCb9JdbHmwGdSm63RR4+w//degihpsg7uHdZXpwcYH8OJRQWT6EvUuFLPyiBlOTo1+cyf2mlqTBk1lbsQrjbfpZUuRi6dYtrRqL1C6+q6Q3Sjs8rLxZFXSkoyVq5eg6WL/8BFgwZgTzgEvwiURS29FBooLLnkzs0zSmjJ5Wl+Iw62ij2N3BzyouzSvMktlyiHeFUGNiIDDIj6uVG9SCw9xDRX405tvMdNukjN1SrzPd1JEBFlKSCI9zXGRWAdXa9JQruthUVbCi9KwqrdU1qPMBYFMEqUo1F2o7Xy/iV3AwTRj2Kr69ypcQOTQaPJioOIznZnxGNX0+2abskdDAOaRQHTEWZVrU/rg68nvwvN3oSz+wzA2q1bkJ3FfukSe+LIOtFcjJ8Cx2hfZBHcVGXkWNbZ72kXj9f7KK5GdEfJymdcivyiBF/Wzyu0ivvRRqZgLP8Wcughw9yNihw1IhOdyBUvFOH3DEr1VSFwSiCgCP8p0cyqkqc6AvkTfkEjo0s/XWLShaMF3TbEIUKIeKgukXGfIoFLAOwgdP9Ocdvx+aGb9J8fFkSIZJXmOo5GsxISfmpzLZhagusxBGHx3RCEhqQoAofESbNc7T71ysIShwSRPsRJyDWYhkt0XVInVNCw+BudTpr07hM1ETmI8JPwuWY9rtDCf2LvIWru42ryJXl3iR3LbcPvWILwk6BqGnc6yBtJJqPmMFHyLcm+hypHNaxR8ynx/MG9j/m7r9OkxkJKkh+0mDGdsCtQCJIsRYioMEGiFkP4tVzCHxUEokJHHod0hQD+fZCeWRB87myQnEdcABy2hUyHP0mJxjUyOZiX6i6zFIJPAqCHPITfL8pPzLiP4gIcijJRERnCk0s0v4PwieKVn4AqSxgtm5fw0yRNkHArSURytml2JITGoBuETg8LEIT5DW3l2ZdtCpgWTJuCSEVo2IugEUKODTCAs04vN1ZUgBQcmQJiDOEXAp8cRczR7WNu35aCWJ4w5mr8Kc+5lWZgrvwuV4ByhVP3y8GhsqS5k0zH3YjiTlJeK+aF1+IBflcwpeAc2+dP9blR1V8hcKogoAj/qdLSqp4KgUIRkMTC1WpG9cIxb0hbkKhtfJRdCBJOEhm1sXfNNUicyS1I/IQRRJS4uHb4LqF3iXdU+ZxLVvK4TZ6xgyBS4sFYgiS1lZIQyTIyO5c05V6C2Lpl82rEvY/wtjDRAIUUlpNkS9rOy90DWQaPZj9K76RYEQu1t9gx3O2gR2X+hzRVribcU//cughGeGh9o4nEQuZqp3nT3cVx/5B185DTmEIcXDZiSFxI6qM25iLNXHuh6NsFY31UB6QElQe3wUO+gu4LT1W8aJokaLkg3MJYKbfFhB8jcdBdClmym0Xb300hNw33qeiul5eHHyw5erAoGNOjikFMe+cVx+0z3hMCxyJflaZCQCFwfCOgCP/x3T6qdAqBExiBEiJ7ByHkJfzHimh5BJ9o3l4x5GBdrPtAvIS/wMbOJbQFmWIUjnXR+UvBKV7CH9U6F6ChLs1O68qFhUdpjW2v/AUtb19ySX7ROJZmzfPyLlBwPD6Kp0qhEFAIlAICivCXAugqS4WAQkAhoBBQCCgEFAIKAYVASSGgCH9JIa3yUQgoBBQCCgGFgEJAIaAQUAiUAgKK8JcC6CpLhYBCQCGgEFAIKAQUAgoBhUBJIaAIf0khrfJRCCgEFAIKAYWAQkAhoBBQCJQCAorwlwLoKkuFgEJAIaAQUAgoBBQCCgGFQEkhoAh/SSGt8lEIKAQUAgoBhYBCQCGgEFAIlAICivCXAugqS4WAQkAhoBBQCCgEFAIKAYVASSGgCH9JIa3yUQgoBBQCCgGFgEJAIaAQUAiUAgKK8JcC6CpLhYBCQCGgEFAIKAQUAgoBhUBJIaAIf0khrfJRCCgEFAIKAYWAQkAhoBBQCJQCAorwlwLoKkuFgEJAIaAQUAgoBBQCCgGFQEkhoAh/SSGt8lEIKAQUAgoBhYBCQCGgEFAIlAICivCXAugqS4WAQkAhoBBQCCgEFAIKAYVASSGgCH9JIa3yUQgoBBQCCgGFgEJAIaAQUAiUAgKK8JcC6CpLhYBCQCGgEFAIKAQUAgoBhUBJIaAIf0khrfJRCCgEFAIKAYWAQkAhoBBQCJQCAorwlwLoKkuFgEJAIaAQUAgoBBQCCgGFQEkhoAh/SSGt8lEIKAQUAgoBhYBCQCGgEFAIlAICivCXAugqS4WAQkAhoBBQCCgEFAIKAYVASSGgCH9JIa3yUQgoBBQCCgGFgEJAIaAQUAiUAgKK8JcC6CpLhYBCQCGgEFAIKAQUAgoBhUBJIaAIf0khrfJRCCgEFAIKAYWAQkAhoBBQCJQCAorwFwC6ruuFNodt26XQXCpLhYBCQCGgEFAIKAQUAgoBhUDxEFCEXxH+4vUY9bRCQCGgEFAIKAQUAgoBhcAJhcBJRfipldc07ag0QFHpOI5zVPJRiSgEFAIKAYWAQuBURUCu2MdyRdUdwC6UGrg7+hrXdc1BbFmK4gOnatudDPUml7Ms62SoSpF1OGkIfyAQQHJyMooyxSkSkegDRQ1wRfjjRVI9pxBQCCgEFAIKAcGlQd5N8u3wDzjQHfGHe8Nxvx56SRNbG9AKMad1PKa40ecc6CJf8V70vqPxt7x03Dx16LYDTbPgQBP/vFdRnKC47SuqfCylnOIW6BR93jRNpKennxKk/6Qh/NWqVUMkEimxLqsIf4lBrTJSCCgEFAIKgZMAAUn4Td2BpTswbMDnAFaU/OqODlPTXf4vyDAJPP+RnNvQo58CCg+Bz3smqqnnW4LQ27DETxoMIWW4afMrtf7Mw9R18Te/Gw7FA1MIIyK3AncFeCP2ZqwgEhU+onmyOgHLgA4HET0i8mB91VW6CJDLZWVlCf54sp/NPGkIf/Xq1REOh0us5yjCX2JQq4wUAgoBhYBC4KRBwBFklxp0n60J4m3qpM8kwA5M3YYGDbrtF6Q7YtgwEIEu2LcUAKJgkDBrNMcQKvzoj3aUqFOLr8GImvMwH/dydwmEOKDp0DUDtu2yf8N2oFMucDQ4mlfL7+5GuP8KuvIn/BQhWAMWz2ezrBYsZiKEkpOmUU/YioRCIWEZQi3/yX6d1ITfMAywMX0+Hwoi6Ie7TacI/8k+NFT9FAIKAYWAQuBoIiCJvtBsOwYcPQEhE9B8hqDrus8HMycMPWDAtCII6hQIQtC1EEUA5GQBiYnlEMq2kZiYBJpjQA8JEu3YPvAIn6llQtctBG0NftOCbloI+A3YpgWfoSEnnA3d78AIJiDT1GH5AjAtG7puw4EftuaHpflZKJi2DtchX34a/cI0/PJ5l9HLHQsNJhK1CHxOCLYTgWO4aRwuDylO20jO4uUuMt+SyL84ZRVimW2Lf9JMu6gysl7xPCPrz2f5Lzs7G36/H3v37s19v6h0iluX4+X5k5rws6PQtl8OqNhGZMNzV+BwDmyUFOFnmUsqr+OlU8pynMp1P97aQpXn2CAQzyJ1bHJWqSoESh4Bl/ADhm3A8iWjZpsz0Ll9Z2Ss2IDdu3fCNIBA2EStSkEkBnRsyQ7gy1kLUNG3A3AC6HRGH/h9ZYSwsG/vflCpV7FyIsJmJgxUwOZNG7Fu0+/QtANoXa4cTqtXFdm+LKQY3DHQQIMa27ZgJQXgDxmY+esibAkYyKKGX6exjR+2LwE1Ol2DvVojMnGXP5Dw5/L7gux8vBr+PFMdavgF6YeBoJ2DA6u+BXZMA+wslClXLpejHOvW8BJ+klv+XbZsWUF2yZWO1vnHo1UPmthQ6y6EOgAVKlQoNOnMzEzB58gbEhMTkZCQcIgAwDrLQ7pUBjMPmvOQJ6alpSnCf7Qa71inU5BJTzAYRE5OjpgY+L1x48ZYtmyZ6EQk+uwUbPTCSDXvcTDwVcQt2QAAIABJREFUOe4WSOlTfhbmHYidj+9xULEzyt0GfrJcUiApCB8ppDAN1kH+zTIxDdajoIEq7xV3IMtyskwsN3E6HKFD4iYmu6hXI690XVif4HOsb6wwxjpLLA6nTMe6H6r0Ty0E2Ac5ztgvvQoFaqbYf3nJeSM/rRGf4+8co177Udn/5QJVHI2TTI/5Fuc9QWyi8xU/5VzH+smxyPlAlskrmMvvHK98Vo3NU2scFKe2rvGNhpCehKHX3oxn7r0Fz159Db7+7BM0rVEddTO3o0/zRijnqwBn0EXo96//oWzmcsAJ4qwzL0SFKj4sXfYbVq1cieycbPTo3g1t27aDz5eM3Tty8MFHb0PHbgxoXBs1U4MIJ9qomVoR4bCFKjXqYGfaPvQdcA6+/fRTzPxkKtbpfmQYJOUabNpzJ9VE7bOfxS6nrduPNZ4N1OFwjIJcwS/OHWhmJnQtCM0wYFIbLWrFecCEZuTAsQPumQFw54DpG0iwM6H/9R4y1r6KBC0HVatWFWNfjik5Z8j5wKvlJlfwchU+K88txrvGy/lg69atoskqVap0EK+Q45x5cdzHO475niTbLAv/Ztnl+3Idp2MVEnOpXS+M9zCd7du3586LxEpeXq2/nEOpqd+/f7/Is3Llygcpe/mb3C1gWfg9IyNDcDC+R264Z8+e407oKc64iufZk1rDz07FjktJrl27dmjRogX69OmDzz77DEuWLMGGDRvEolaU7T87CNOSn3LRk7/JhTI/wOU7UiiQA1sO8ngaSRJnpiU7upcIFDbYvVti8eQlhRhJrKWAEu/A9+Yhy038k5Lc7dd4Cb+cICSZknWUQs/h7MrEW3/1nEIgXgSodeIY2blz5yGEn3MPF57du3eLhTm/cSoFAzlPePPl4si5SWq44i2TXNTzS7OwNFi+WrVqYd26dWIBrF+/PtauXSu+c3FkXblA8p9XkJCLNz/lIn8480689VPPnbgICAMXcUBWg2UkY9iY2zDhvmtw08BumDtjITpWCqJXAtC3dlUEtSrYdc6F6PPqVASy11D9hD49LsO2XQvQo1d7bNm6GV999RWaNW2Ozp26IrVqNWxcnYN33n0HQd8edKiUgNbtG6B6/TqAk4PqderC8iVg6859aNu2PWwzC49dcxs2mH4cCCSIMwS079+b0gi1z34Oe+xW7npFexyeK9BzAMeG7fBZDUE7AylaBiwnGRk+H0KmAc1JhqYZ0IxMQfSZnmOT7DMdHxLtLASWvoeMNa8gqGcgNTU1l/Bz/LRt21YoJDt27IiffvpJNLQk/xyHJKdyvMn5RCoK4tkRl+9Iws/5SQoZksfINbc4u49Mg++RG8k5QJZHrvmcJ71KjaLWcD6/bdu2gwg/02QenIvOP/98vPPOO2I+4kVNPQk/86BwIBUW/Bw8eDC+++478axUYB44cCB3PlOE/wSbU/LT8EvCTy3+E088gVmzZmHGjBno27ev6Jzvv/++GDzxSLIjRowQg+3PP/8Uizjz+/rrrwVKUsrOT5smtdHDhw8Xgsc333wjBnCbNm2EpMtF9fvvvy9QkmbnZYe9+OKLxfvffvut6KT8fciQIaI+LJcUBvgsy8a/K1asKMortfRyEWZ95WDMr8ytW7fGjh07UKZMGaEB4ATEwSS1d1LrEM+ifu6554q8+D4HHElQUQOdmHIwf/LJJxg0aJB4jwIDt/dGjRqFDz74IDeNk/1U/Qk2DE+54l544YVCeUCi/Ntvv4m5Yd++fahcqTK2bN0iFAxctLjASi8Qu3btyu2/XAy5eEn7Ufbznj17YubMmaLvz5s3L1do2LJli1BacN7guFyzZg3q1Kkj8uXF8dq9e3f88ccfYieTeTLvM888E/Pnzxe7mRQiOP5q1Kgh8uTcsHDhQvHJd/g700wIJmDlqpVYunSpWCwpBDA/juNWrVqJNH755ZfceeT000/HOeecI8rx3HPPCQFBXQqBWASEB86oxxzLn4yho2/B3+8fi5vOH4RVP/2EtmVM9E0MoH+VWsipUBVpF12Lvg+9heTQOgA+9O81Ept3zEOHTk2RlZWJGdNnoEHDBqherSaqVK6K/XsSBeFP9O9F91oV0KBpVSRXKo/KlVKQlp6BtVt2okKVGmjUqAmqppbHy+MfwdqQD/t8flFUDRb2pTRErbOfxx67hViXdY0efvaiXtV02HYYm3dXRpaRghoVstCnTQR705LR6IxK+Gn2XqxZfgBVqpYRY79e/WrYsG4b6jWshDWr98J0aiLBDsG3eCKyN7yBgJaO1NQqucIzx+e4cePw5JNP4r777sODDz6YS/hvuOEG/PXXX/j9999zd9s4lrt16yb4A5UKUjiQmMfusEutO+8XRPj5zuWXXy6E/J9//llwDnIBcorNmzejbt262LRpE8hnuD5z3lu9erXgUNddd514/vPPP0eVKlXE3EPizfmK5JrvknuRl7zxxhtCe9+oUSORHuc9zp0rVqzIVYywvCynFBikhp8c55VXXkGHDh3w1ltv4YUXXhDzEfMm4ed3em307lASJ86T0oSbafJZvkM+pQj/CTZXcaFi43kvSfhJMnv06CE6Zf/+/fGf//xHdIaVK1fmmsUUpcG+6aabxILHTjN06FAxSKXE+tJLLxWIFhd55s9BRC0gL3ZGaZvWq1cvPP300wdJst7EpMkAB9PGjRuF1H/FFVegfPnyglhwgDRr1kwMnpo1a4pOzH9cwDkh0C6N5IBkgeXmpPHaa6+JQVTQdj9/p4ahc+fOmD59uniOA0YOKg5ekhZOUJxsCrtI3OfOnSsEHF4c7KwHJ5PCrltvvVVMJF27dhWC2WmnnSYmNX7KiYGkiM+oSyFQWggMGzYMX375pSDaHNNc5MqWKYu69eqKuYKLHIk1xyfHE79zPHCB4XjigseFVC5E7PdcMDlncEHj+xx/nKtItikcdOnSRYx7ps8FkQSdaV1yySV47LHHhP0qxwj/njhxIlq2bCnyp6KBGkUuwJyLKAhkZmTi8y8+B4V8jnWmzTmDhIMKDSpJRo4cKeaPVatWuUKLZeOKkVfgjjvuyN0d5Rz41FNPifwmTJiAyZMnl1aTqHyPYwSEv3vhOUdDyAjgkhvvx033jMGd19+FhZPeQpdKIVxcuxq6agHsqVcbmVfdjf7XPY5y+1YJwt/vrMsF4a9Y2YcGDRrghyk/iPFWp2591K/fEHu2B/DuuxORFCDhL4fmp9VHoGwKmjWtiy07diKsB7Fhy074fQHs378TW3/5E2tCOvbS/I4eexwH+1LqodaAZ7DHbut6Cwpuw/DuybiyRwVxwPeqR5dhu10P1VMOoFvbCPZu2YSB556JNRu24LvJi9CjZ0esXbcEDRs0R8XyFeAL2pg2bS0WrElF0LagL3oT2ZvfRgAHUNVD+Lkmjx49WgjX7du3x7/+9S/RklzLr7/+eiFgc10mjyFJ5Vp+wQUXYNq0afjhhx8OcU5CfnL33XcLxSDf57wjSXBBhJ+8onnz5liwYAFq166NAQMGCOUi55OpU6eK+YEKRs5LU6ZMEdyDlhKcsy666CIhjHDO4LzIOUbe57zI+YfrN3/jzgzLX6VyFfQ8q6eYD6k4YTpeMyW+F0v4yWv4foXyFbBg4QKMHTtWvMM5lNyE+MQS/gceeACco8iZpJJQEf7jeKIorGhcECmByq0dSWQl4WdnoiT40EMPoVOnTqLjcrF7++23xeLotYsriARz0fvwww/F4ONCysMu1LZxkaSkK/OOLafcsueizIHBRZGLMgkCBx8XfEr0QrtQQJRgPscJgOSWHZnSNckFCQAvdnRK4SQDHPgk/iwPtW6sG+tLgYPvsLzcpi8sP9679957xQTDQUthihMNSf7y5csFcSlXrhyeeeYZMYAKu66++mphQjVmzBhBbIgVpXySpMIuCjiU4i+99FJBZkiAmBcnI05Kzz//POrVq4c5c+acoL1WFftkQIALG4kw+yQFUtqBcl7gosPxToLN3zkHcRw3bNhQLFZS28Z5iAskLyosOM+QkHOckYSXSSmDbdu3iZ08LljU9N14441CK88xTs29XMBIwPkeNfwc97fddpsQCFg+atw5H1CTxh07Luj9+vXDgf0H8Nnnn+WaPVKZ8PHHH4v5ke9R0KCwLk2WWBeaHVCBcsstt+QqWSZNmiR2K1nn8ePHC6FeXQqBWARoNMNAW/yX7Q+g2zW3oduYsdiduR/z3v8QmPszKv01B7e0qI0uI0dibpOuOHv47SiXsUbY8A/sPwor1/0I6Jli7Vy/gYd99yA5pTy6dumNjP1J+PDDt1HG2InutSoiqXIAZsCHxs2b4kB2JlLKVsKadRsQCkVQrkIy1k+dj3U5Gvb6DOGik2Y9B5Lros7ZzyHNbgXdF0LXXiloWOEAKlkO9mRYeGfyLkR81dCsNlC9+n40qVsT9Wsk4edfNyKlbBCmHcKOXRsAuzzq16uPA5k78NuiNGw+UBNBuvz5/W3kbHkbAScDVVNTD1r3uc6Rq3C9lkSXv3H9nz17thAIOI9wHHLnmwoCasgpaPN3uXsud/CplON6TQWb18SvMJMezgF8n2OY8wg5B9/l3EYhgOSfXIP5kxtwDqJCgcq9lJQUQbpZZmnGTAUC50NyLa7f3CGUZtXkKhQAqL2noMN6yHrz/fw0/JxDubPK3YX169cLnkAu5NXwc4fBez6S8xUFHj4n01eE/wSdn9gxSPgpeXqJrCT8bGQSbEql7Lw//vij0MTxHweE14a/INLNRY4SKAcVF3Rpr0rS+cUXXxQYsEEOvGuuuUbk9frrrwsNPbXTUsvOTy6s+V1yW46LNUk3tfPU1HMB5sCipo+TA4k+teccBJT4zzrrLFE/CgLc1aAZDAcbBwgHrrQDLChPDioOVA4a4sP0OKhJJogjCX88ZJvP0RyJ2kIKHJdddpnQ2HOwFXaxvtRgNm3aVBAPSvHvvfeemBxYHxILkgySnngPLJ2g3VsV+zhGQNqrSi8XclzJg2Fe+3Z+5+/SNI5zCceSFMClqZw8p+I9yCsX89idSK/dLp8noee8EDsm5HtSAUHFBRdhWX4pVEuovaZyzINloqBOQYHzKYWOZ599VrzP+1zMaYJEUsI5pjBHBsdxc6qilQACFvuToyHsC6DZdbeg1Q03I9sHJIY1rHj7U+x94ymMqx1A71bNsWHAcJx33bPwpa8QXno6thuCv1ZPQ926VVGjZg38+ddStGvbBjv37EBq5fpYsyIDS/6aj0TfdvSpVhm+ZGB1RhqatGyHsmXKo0b1GlixciVsS0ftOpXw68QPsTXHxr6EBIQ0PxiBNyO5Fur0exFpTjNYSIfhy4Zt61ENOuBEysFwLAT0vXCMvTC0ZMAqD8sOwdEicBCCzaBaSHGj9fJsCwDTCSKB5wEXvonwttdgOGGkplY9yBEHxxl3/bmT7zUVlodOOQ94D/nK36V5rXe+KawpCyL8ct7g/CDdVUoOwk9yGM4vLCfLwk95poff5Zwl5yv+LecZ6diAc410YsJPqXCVfEieKWBd8rPhlxxPmjvLOUwSfv5NLsSy8mK63KmgslMqSfm7IvwlMNiPRRbsVJQ0ZWN6Sbv00sNOQOmTRJZbSbIjaJrrpquow6S8Lzu+7MTSNl7azxckLHgXae9glQdd+F5Bh3i9dvck33IhlgOLeUtvPdLESA4oedhPlstr0+cVjGLbRHr3kQOKhF8O5ljiUFR7ynrFHjguLH+ZpiQNkiTJw9K0Nab2oaBdlaLKpO4rBI4WApIMS09g0kON95wKx4xcHLkoyQXNewbGa2Inx7O3jJKoexd2udjntwBKbZ5cwOUcIwUR+bucR7xlknkxXblY8zmv5w353as48M5JSgg/Wj3sZEzH1fBn+Q00u/4OtBh7K0J+HQETmPLUK0iZMRl31E1B64wt8I++EYNvfxUQXnp0NGtwDoLJOUhKiaB8+XIIJibC8GvYvnMj0nblwAxXxZKlc2E4m9CvWlVUq1IOO6okoUxyFdSvW1/snlGTTNeeNRN1zP3iM6z3m0j3JcNEAizbRrhcQ9To+zR2OS3F3y55lYfuNXHg2PWy78AKux6sfD4/IiLwpwZ/gG4uDeTYJiIR12uVbgCWk41ErtdLJiG86T/QzUykVknNnQ/kGinnizzO4cYTCgYDuR69+CzXZanF9nrJKUyZJ3sTTfR4URPu9aolFZlyvuAz3lhG8lnTZL1ct+fSHJFcSx74lSRcOk2R3hClgoDpS2+A0tsQ301K4hkj1w0n5xCvSY884Cw9CUllh0yTeNEKgZ/cgaASQs6NkgN552WaV0onBMqG/wSaZwoi/Gx4NqQk995P+Z07bI7D6HeFXwUJBEUJCjLVwt6PvecVHLy7AF5S4NXsyTy8xL6o+hRGuOVEcyRpxPNuYc/E1rWgZ2M1nkear3pfIVAcBGLHnLc/xt4rSCEQb36x7x/Nvh8758TOlQWV0ftefnNSvHVTz506CPgsEmYNmUE/Gl5wFZpfcDXChoaEiIM5H32DeoEMNLayUDNzL2r07Ytb7noUgchaQbK7dbgaGZkHcPoZjWBaJnbu3oVNGzeJSLnt2rfHzz8twcpVs1AxeAAdKpVD7xatsSvZh0iOiVXLV0LTdTRp0hiWqSNr20b8tuwPrEoCwloCYAfE/fSEmmjc70Gk2w1g2XS567rXzVVaCbeb2bDCrrceTXfj//Jdx6Ji0A/dCCBbOyC887iKMz9004CuZWD/nImI7JqMRCcbNavXyPXCJYm6dIObtw7rcGxH5EOrX68w7V0npTIwnnlGnifkQX/+k+NdKiG9QodXySgVCfRERA9EUtDg+5KIy91DWU4vIZe9XO5iSpflkYgJy7Tds0023aC69aRgIusjXZh6uYu3zhTmqLXn89ItZ6ziwytwkPBzF0Md2j3B5p5Ywi87hNRoswPkabtdn7eurwBdDNKiQ2bn+ZEvaNEtapAVRfhjF87YJpCDXz6nCH8eQkeT+JxgXV8V9zhAIHYsehdhuZAWNT/EU43jnfDHUwf1jEKA2n2uvhFdQ7avEsxgKr1dQnMMwA5DSwzDRx1c2IJphZGMMAxrN3THgmHXRjjswLZMoX0PJATFIXJ+N3wk3z5oxn4k6lkIZh9ADdsHX0IiIuGI8LbDHf2cnGwE/UHYAQ3bGQjLHxR+8m24vuOz9RRYwQaAlgLHjkA33PI6Nr3buUSXfvZtMwnQWFCXiZOMM34X3W9Sw2+DZ+wc90eWy/YBRg4COVuQ4OyBblswovE3vGPb3cVjPhQeBJuJmv+6UXsLIvzFXQclP/IScknaeU9q8/O4ixsrxD1q6PImlkVq5OU8KHf6vAqP2DmS7eDuJtDVuIu7ZdlRt56u+25vDCApDHnJfqxSQs67XnNE+Xzs3CnLw3cU4T/B5qT8CH/+VcgvPLZ7WNbt1N5IeQWkUMDB2uJCVtzBWdz043m+IBJyPJRNlv9oEKWisDie6ltUWdV9hYBCQCFwIiPAVZhBqlzSyG8ukc3vsunGk1ptBrqCJSLs5v8c2bYf0COCYxuwoCMsbOkZ4TYvTG5eBNzcdBxDpM9Du2QAUXp/zCBmfUSdhcui/K58yigeK5qfHLNCR6MFF9BKh5Ft/lzMTahk6ykDoPLM4sluinhSBN46MsIv/IRFO+yhHS2WDB4tAhoPyTxaeRV3NMZTtuKmeTjPS0HsWONwrOt7rMt/ONiqdxQCR4LAsR4zR1K2eN8talzGU8cjTaOo9+Oty4n3nCR87m77kV4UDLyXLrYMoqa6jhtF173yJ9M8Vutq+WmkI47alviV299EeQ+9NE1IPaV0uWWiaZF7eXiTlseb4unPbj2jklx+9aT0dQyv2HFNws/dBHoBVIT/GAJ/tJKWhD/WD38+Q8Yz8GWndfUN7uV+ykbPs6HLSymeDh1PveJZTOJJ50ieURp+F70jbYuj1SeOpC3VuwqBkw2BIx2XR4qHGtdHimBR70v2eowInoeI8sDviXMVVdajIyQVD4+YMhHPXHwPRyNfmIZfluxw0i1erfg0bf/J+eh96GQf8yedhl8uEvkvFq5UKaxy8jXNyetgPF3OAyX52X4Vv0sd/Ea8C1m8zx1ueQqSZo91vgWV17UHtA7C/FgPQGn3F2+dD6eM8aZ9uO2o3lMIlDQChZ0lOtKyHMl4keM5njIUlY/Xbji/9Ip6n+8UNX/Fk0Y8dVHPnPgI5PWVGDV+1PTHoUlTqV0u4c+lTcIuSQpqeQJbPP35eKind1zy4C7PK8gDv6UGcQlkfFIRfkpqxb4OklTz3pbupo4F4Wcu8QyMYtelmC8cTxp+loWY07WqdMcZz4JZzCrn+3i8bcEy0ouA1AgUtZgfjbKpNBQCxysC7P/Sn7Yk2kdrTMQ7JiU2Ml+v+9/jFTdVLoVA8RCQ2vWS0XjHVzb3/MXRvUqnnjTpoetVRfiPbmses9SkSc9hEf4CSiUDQhSX8HsXqsIWv+IuaMcCvPzKJ0/s55dfrPYsP22aTFOaQxVFAHifz7INOehkEI+893ia/1C7QfleYbjEq+2Lty2YJ/0JS8J/LNpEpakQOFEQiJfw5zcOixqb8Y7JeAi/Ny851xQ3/cNtk6LqebjpqvcUAgqBo4OAtOEvKhjo0cmtdFM5qTT83ihqRworyScDQ3i3rpmml8ByMidBZnRLGXCCnzxL4A2SVRB5PtIyHun7+ZFxlpv1oY/a/K7k5GQw8NXvv/9+ULAyuf19xx13iMihn3/+eW6QMLnIMt0zzjgDy5cvF1F7pVBAsi8D+3gxZ/6GEUQkHAIM9+CV36BrMNdtF02uqHHPb/GWeTKNohb3ou5LHPgc60/C793uj/f9I20v9b5C4HhCwEv4paJABtrjPemej+OU86l3/vSOT2+d5JxQ3HoWpOGXhDs2OGJRioh45o2iyijr6K1/Ue+o+woBhUDJIqAIf8nifcS5xe+l5+CsCtMSF0X4Jcnr1q0bhgwZglWrVgki2K9fP1x11VVRH7P0p5v/AZzjgSTGLnpctBmdjv/ooiq/RbFjx45CuGG9FixYcAjpv/nmm7Fs2TIRwe/dd9/NTYM2cgycMWrUKCFI8f25c+eKEOK8JOGX4cRlS5mWD63atEdGdg6ysg4gbcdmaI4lyvDEE09g4sSJWLly5SF9iPjWqlVLCB2M1ue9pBmCdzcilnTkV3emyWjNkvB7BYEj7sQqAYXACYZAfoSf45th7OU45jx6xRVX5Ar/clxxXD7zzDMiQjovubN3zTXX5MZMKWhMShLvHb8FEX45x7MMmzZtEvNNvHOvfO5ItPQUNKpVq4aKFSuK6qxYsaLQVj6SvE6w7qOKqxA4LhBQhP+4aIb4CxEP4ecCI6PusoFpmiEPazCnWIIXS/iZx2mnnSYWJmqw5YLWtWtXEamOi8n555+PBg0aCO34Rx99hKVLl+LMLmeifIXy+N///ndQheJddOJHofhPxtaZmPA3arFJynlqPfYiWa5fv36+CxffveWWW8QBGP6bMGFCrsBD/KpXry4WfykwzJ8/HzNmzMgl/PJAbB42OspWrop6zdtj2559KJ/iw/LfZsNnRcSi/eyzz2LHjh2iLfguw2k3adwE+/bvw5gxY0DhhO149913C5dbs2fPxuDBgzFw4EDRF1hHXrFtwXpcfPHF6Nu3LxYtWoQXX3xRPMM+xLbmTlLsTk/x0VdvKARObATyI/ycI9esWYMRI0bgrbfeEkL3+vXrD9kp5Xi68MIL8fXXX4u5mGOqQ4cO4JwQK/QTJaZTt25doYyYN28ebr31VjzyyCNiDHNXUipW8rPhZ1633367mAs4X3CXkYGYckI5QhnAdzlXlytXDhdddBHGjRuHp556SsxfFEo4D8QG84mn5by7w126dBHl7tSpk1grKOikp6cLYWDJkiViTl24cGHunBRP+uoZhYBC4MgRUIT/yDEs0RTiIfz16tUTmngSPS4uH374Ifbs2VNgOWMJPwmsNN1hB5FEsXPnzmJBY5r33XcfGjZsKBa3G264QRwCYYjn8ePHg5pvr2BxPBJ+lrt9+/ZiYf3kk08OKq8EioSfQg3NcmIvtgPrmR/hZ9pc5IYNGyYWdD7DBZC7BN5dEO+Wvg0ddRs3g5lcCWu2bkfDWpWwbcUSIDsTXbucKRbxsmXLYubMmUKguvbaa8UiSi0aiQR3GSi8tGrVCpdeeimoPeSzbdq0Ed6AJLGIbQsu7meffbZow1mzZuHJJ5/MFQqYnjQdK2iHoEQ7v8pMIVBKCBRE+P/880+xk0fCX7t2bWzevDm3hN4xw7ngiy++wGOPPYbnnnsONWvWFAI2x2bsRaGAcwY/KbxzbJO8e02J+E5+hJ/zCwWErVu3irlt6tSp6Nmzp0iPO7PNmjUT895tt92Gu+66C1u2bBFzCIUBmmeyTIczX3uVAtwJpjBDwYU7hBRU5FpBYYPl4jpyNM+hlVK3UNkqBE4oBBThP6GayzUHIZksyIafWhSSVGpZpCeYn3/++RA7dG+1Ywl/QZBQ40TiyIWHZaAGeOfOnYJobty4UWhuMjIysGvXrmh47FKLnHFIFQqyY+XvctH12qpLgYV4U0tf0CUJPJ8pylbWm77U8HvTdTQ/ytVqCCMpGWboANI2rYXftlG/Xj2xMBPn66+/HtOnTxcC1nXXXYdXXnlFYM/Fs127drk7ORzY/I3tI+uXn3af+ZNQML1KlSoJoiA1fGxftqdXeDvBhosqrkLgqCCQH+Gn9pwmfZdcfAkmvTdJkNrFixcL7brXXIXvXnDBBfjuu++E1p67rS1atBAKgPwI/0FzguMUeLbK69ZXzj0k182bNxf5c9eSc0Bqaqog/CT1XBNocsP5gQoEni/iXE5Bhe/yX0GEvyhBgGXgvCYVTeXLlxdCBPGwTAuGz8g9/0UMpBKiqHnzqDSgSkQhoBAQ456KTHVo9wTpDEURfk6CysQuAAAgAElEQVT2tCulJoVkj+SfB0//+c9/HqJ5kj/ES/g54UuPPnzXS3ZJEpkOFxYvgT5eYC1oUZHk1rslHVvmghY6ucDx+fziGMSm4yX8/O7dOmfcw1DYREq5asgMR2CZWQgYbph1RvwjrrqhoWLFCmK3hu9Sg7Z163bx3RQ7CT4R1E8e8OViSy0h2+PQOrhuxmQ5pP2vl9xTwFCE/3jpwaocpYlAfoSfArF0WMAxyDEqQ9bHEn6Sa96nYoDvcExSe1+U+UxsOt7xmR/hZ/qco2V55K6ATEea9slnmJ6c16X5YUE4x0P4+QznH9ZRKlOkAMR78nBzQUqW0mxjlbdC4GRHQBH+E6yFiyL81BzRbpsTOr3LcPuWkzxtNGO9R0iSGy/hl1DJid9LormwFHRo93iAuCDCL81qCiP88ZS/qMUwNg25+OueTRBB7h0djub6/eX/+V2UUfjtcV12un/xb10ERxeRu8VP/N/B/oJ13dU2ulc0aqEniIi8JYgB/9MBmyHFHSA5pQwys1wvPepSCJzKCORH+GPN3GLHiRSivUK1JNhe4h4Prt605XfvrmJhO5iFpZ/fXH6khL+gNCUe8r4UQtT8Ek8PUM8oBI4cAUX4jxzDEk2hKMLPw1g8IEYvMbTHpJkHD97Si4wk5LHkluQzHg11YYS/REE4jMwKI/ze5I5k8Ymb9OfulNAVKkl4NLJflJc7bnhkQecdRAm/2Np3BLmPsnvxDN8VP0lCn0vm3VppMDzV4/syVHn0jSjj9y7S4rtt5xL+aLjmQlA/xmHjD6O91SsKgaOJwJEQfknyixIQCivvyUj4ZX2PZM49mm2s0lIInOwIKMJ/grVwUYSf1eF2KjX9NMmgjSZdOVKLX5D5Cg/okvTHexVHKxQrJMSbx9F+rrBFxUvUj2TxiYfwCy0XdFSuWh0NmjSDTQ3+QaScNdcFg9eEpp8afKnCl4Q9yvUZOdlVxnuEAK+GX4um4UFTk/fdT6/JgLetAj4Ds36eCSucBY27DU7e84e0jYjgzF/zi0boDSR2OK3KNA9292prrqkTYiJHHyR2ODpsneV290bcZ6Wwc3A5xHt5EdNdXNSmxuE01kn7jjTH85rixc4bcrcwlsjGEn3ej9V25wccn+F8L/P2pkv7fK/9/+Fq+IvTYEXNb/nV05t+UfeLUxb1rEJAIVB8BBThLz5mpfpGPIRfEjmSeGnL6dXg52e+kh/xK6iiivDnj0xRC6J8i8Y6uuFDxLKh6QZoTHPwFdX4a64QJtpLEHuSX2nO4woCgs8KU6AoY80l9G6KmkiDRkA02HE/3Rvui7Htrjm2+5vjwNDcf3yOv8t+FVtWnWRapGy6RkNihyKavvjq7lgc1hWtjyT4zMWOcnebhIhlFQJJHmO3RJ01OOJdKTDobpVzMcwrjyhdDOG3hX1VtNxMR0kAh9V8J8tLXjIvSXhJEv5YHDmvHw+E32uuVBShL+r+ydJXVD0UAoeLQLw87HA4GMukCP/htkwpvRcv4Y8tXmEdSXqMyU8QiKea8RLdeNI6FZ4hztxxCUXo/YfENE4yLLT+kshT85dH9CVhJS91v3PnIHool1F8dZ/wx00JwU3CcZXemmu3r0vhQZ4RcGzYliU0jDxQLKhy9JwG3yHZMHyu5lyHH3AM6BoJv4OsSAhBHw8DmLB1DX5/EGbEyj20KONESCFUCqbeA4xSu+nAikYbBnx6ENB8sGxXUHE0VzDRRTk1PgldY2klphYc3YFma9Bs4qGBZyZoGqXptsBPczTYFgUn1xuK+8+B7ZjQtSBMW0cosgtJiRVz3SB6bZBPhf6q6lh6CMhDrt4SyH5a0oS/IBRYHjoHkGfECjqILE1KizqoXHpoq5wVAqWLAL1qxZ6HLIhfxSsceGukCH/ptm+xcz9cwl9YRorwF7sZjugFSfjzC7pTVMI8jM2FVcZHiH1eaMLFpYEacMeXCN0fQCjjAPyJiYLsU9NPosuLQgBJMtkvST8M14SgdauWWLZsKbJzsgEnQqffwqUg/fXTzSv9bJNa0zzJ1hNga0F6Bhe/GUE/zOxMGFYIjk9H7dp1MfyCC0WZX3vtNeG2T5afnk7oIox50rSM3xnf4NNPPxW+xylAOFYE0H3o1KUn/IFEzP51jjjMrDthYQ5FEx9B0H0+IdBYVgS2FUZSwIecUBYuvfgypKXtw5QfpsFvpMBGNmwnJM43UEzQNT80J8kNOOZQEHA9KHXu1B2zZv8OPbAHd955uwicxnorwl9UL1X3jxYCh0v4pcnQkZgoxlsHmpDSta90X1wQQVEa/ngRVc+dqgjQcxfXRirBuDbKAKGxeFDYp1kfPfHxYqDPwi4GSGW6ivCfYD2rJAi/IUhUfvbY+YOlNPzF60SHS/ilZo/EmH6svW75ZAnyCD9gaTrqNm+PvZlhHNi6FucMvxx2cgrSMzKQnZ6JgF9HTlYmIqEwIjkhbN6yGUPOG4qZM2agbauW2LhuFRb/Ph8ws4FIDvyGDy+99JIg49OmTRPk3rI1NG7XERXrNcXmjZtRtUI5+P06lsyfg+xdOwGfLdzCMvgPXRMy+NDQoUNRp04dEUOAEYJ5zuSss84SUTkZBO2hhx4Sgcree+89REIh0JpI8yegx4CBmDxtGhJSymHIBSOwfMFMVK5ZD2kZEezZsw99+/bHgX27sfT3WVj22xwkwoLfAZo0boaE5CQsW7YSvXteiHVr18DwBZDgKw9/IIK0vTtQuUJ1EZiI0VOzstPx26J5OH/oJZg993ds3vYbepzVUfhNp0DCCMosW1FuDIvXK9TTCoFDESgu4efzXoG0IMLvddsp1AMF7DIyLSoZ2NflOTAhGNt5bn2lb3/+Jucmfufv9BDH973xTA5yRxw9o8AyyEBi8jyZdC/MNEh8pJJAmlRJH/8SI74nPc7JMvKTCgbpnlQoOaLRyllnvsP0j2cPc2pcnDoIkJhLRSADmcpdM/Z/CgBcK+V4pXAgCT+dtMhL9muOWfZvjgG6CyZn8BL+klAGlGbLaYZhxFjqlmZxDi/v0iT8UgjItcgWttse+/HDq9Ip99aREn5q2jlwCyP8Quut6cgJlEXFqnVxYOsq1G/TGWVSq6JyahX8OnMGzurVB0bIxOSvv0SHdu0xZ/av6NilI2bN+gVdO3bEooXzoNkhWJEQfLTtt22xcHIhF9o8WvTYGtr07gOrTGXYpo7Nq1agW+cOmDf9R6Rt2ADNsNCgUX30799fkHxGfSa5pzcp7hQwMjBdxzIYEL1LMW1GAH355ZdFADcKIrZjIKFMOVw+5lr8umAh5s6dhx7nDMXs7z7BwPMvweTJ36H/gAFISEjEunWrYeYcwNKFc5FoW0jQHURMQ5RVNwI4rXl//LF4ITp37gS/Xglpaeth+G1UKl9H1I3k4JdZ0xCx09C9ax/MmDkbYWcb/H5H1JmEhhMovyvCf8oN3RKvcHEIv1zoqe2j8FwYkadDB6ZNLWFhz/EZxvuQ8zzHJ8kDY4FIBQTHDINs8dm2bduKyL0k0d27dxflYNBAjpXYAIB8n84leL9p06YicCPH1pdffolBgwYJ4Z/3GcyM0cB//PHH3N03lkcE9LJo8ue6hKZSYfXq1cIrnYyALs0PZbwE/k0BhESpSZMmImghg1gqM6MS79oqw3wQ4NjiWOE4kAHz+BiVZlwjlyxZImLjyDgeHGfs0wyex08+w0+OawoIjGpN9+yMycQ+rwj/CdbtjiXhp4GDcPOYq+2hapUHFnVhNmHpPPhpC3MQ4RM+ahaiNPzF60SHS/iZCxcuqZXiIhWLvdTwOzwMrGvo1KsfEpLLYsaU71CxWh1UrFwV9erVh21bWLFiGdIPpKFd2zZYuXIVgoEAmjZujOnTpiElMQFnduqIr7/8VJjzaI4bvCt3W54HY9k3dAMtzuiISnXqYdO6TQjaGmqkpmLuzz8hJ/0AKGOnVq0sAoYxKNxPP/2Eq666SkxIv/32Gzp06CC0d4zwyyjRb7/9tpi0LrroIrz22uvYtXOX6JOmpqPP2QMwecoUNGncGM1P64D5s2YgoUx5NGnaFPNm/4omDRshff9+7E/fix1bNsKgcKLZcCyfEH5q1KiNpo1Ow4qVK2BGbLRs0QZL/1qCWjVroExyeaHhT02tisSkIOYtnItGDRuhQoWKmLfgZ9jYJxqZ4+/RRx/Ffffdd5DWsHg9QD2tEIgPgXgIv5wDSIBJzkmyizrUx7mDO24kv9QqFnRJAkHCwO8U2nfv3i3GqxQUvIS/W7duYozwmZEjRwqy8ccff+D0008XkbxppkeSMmvWLEFA+vbtK7zIrV+/Xmg2R48eLaL+kqxMnjwZgwcPFsEjKWhzfFKYoGaT6V566aXiHZKflJQUQYSkEPD555+LuYWEhySJwgT/NWrUSKTBeYYKhkmTJgmCdbJrO+Prbeqp0kYglvBzbHHXefeu3YiYEVQoXwEZmRnYsGGDELol4efaKecKjn2OCY5VfnJXgGM8lvCXdl2Pdf5Kw18Awgfb8OvClpuHIaFZ4ginTbeRjuEeepR+YnI9oCgNf3E77uES/ngO6XgJP+U3EU7LMKBRaIMDy7QF8d60aTOyshlUC7DpLYiHXYVnHgp8uhAIbIsRMw3YZjhXw+eGAwMMIRTarv08/fOYQDAhAY5pw44wPQeGrlEeQDiUA8PnmhrIbX5ORFyc+bfcYvduzQttYNTdp225vnWaN2+J5SuWw6GNj6gTD9/6RHl4FkHYLTPiMwVT3YFjm2ISFNv7PFps+EX9HQov1BD63XdZXhGyzLZE3UmCRB6sVyQCX4AubXNyCT/LXNAZiuL2BfW8QqAwBOIl/HJOIakmOZdXQUSW44tkgrb327ZtK7AINBWgBpxkmjuLvEgcpL0+05eEn9+p1Z89e7Yg+CTz1MozfaZD7f8vv/yCzp07Cy0+06hdu7aYjz766CNhKketPncD586dKwQMKjfuvPNOd7cvEsE//vEPQdxJ2nv06CGEA169e/cWQgYjzJPkc/eQ96lMoKBAIejqq68WWtOJEycKwkSt6F9//aXIvhqCxw0CsYSfO3HNmjUTpJ3jjn2fY4H9mYSfv3HccXxJ5xfSnE2urxxnnBMoHCgb/uOmqeMryLHU8LPj6LYGg+TeCMAKBBG2HfhsB4bjHoT0BwxYNrec8mz849Xwy4Nk8dX05H3qcAl/PPhJwu+G48rzJpnrxccTaEuSAfczap4V9QJEkk3SLAQ+Lc99pyT8FB/EbY3k3oBjU/tPcu2GDKPnIbrFFL8zXICnvxRGRrz2xzQT5qRFsyFSdh/zEYdqDxYyc+MV5HaZqFch5u9xgJTrepO/k+DTSw/L5wkV4AoNjhAUXJMpuvj09nXXk0/s5T07IYSImEeKuh+bnoyxJn933Z0Wb0wUN8+i6sT8T3ibyOJBWOpPx0P4WUhpXkOCS203SYH8Pb9KkByQGK9Zs6bQ53iT5gQ0fWEeNMUTh+mj84iX8PNZauZJKkhUSKhJTKh9bNiwoSDp6enpQvNIEt66dWuh3acgwfK2adNGkPo///xTCAULFy4UQgHNeoYPHy6ixdMMh3nTDIgCAYUREhkSeQoWNWvWFJ/EjeVgvtJUb9myZbj//vuFsEGNJ4UDZcpT6l1cFcCDQCzhl2OYQnGFChXE2JBOLvjJPs6+LjX8FODlJQ/20nY/Pw3/yb6rpTT8BQwtr4afWlPHSEDHIReg47CrsHJPBmb9OB1lzExsXfgT7D2bYFg5gsTlkhGPD/SCRi+1pjyEwsk4Hk31yTwLHC7hP4QUCleaB1MwSfLEYI4evM4ln4480KfnEnF61nHb0mWT0ic903UcknaZvtvgJPzCQ47NbXDGEZARe6NskDsEhwQSY1qHHgIvasJh/uKKBthyn5dpSWHEdSnKHYz8LpafAouom0WTHDcNloaHmgmREc1H5BYNcmbIg4nieXoBcphRgd2yKHJd1P1D2jYaVDl3jBVK+A8NTsb3iptnbBli31eEv+RnpVgPapIASNt0WaJcUzvu0kUP6hU2z/IZEoKiTH/kYVbO3SQXJA7eA66xhJ/pybR5Tx4OlueOvIdkSdS5OyB3C9ydNSc36rusI99l/tRy8lm+I3cFZfrCzXEodFB6kvRz10OWm+cbuAbxfe7UxausKvmWVzmeighIws+6k7zLcc0+T1JPUzr2eY4DL+FnH5djSR56l7vofJbpKhv+E7BHxaPhZ8NS0+P1xFAYuZKLiguHjTAM9LniBtQbNhZpwbLwW1kImDp++r9/Y+vXb8KvZwsSRbtKTqQDBw4UdpXUuEyfPh1du3YVHk14EIvXokWL0KlTJ6Ed+vXXX3HGGWeIbV9qZ07F60gIv9TkCR4sSHn+OlexW0OTGxigt3/bCcPwJyKclSNMXgL+ALKzc4TdPn3dc7E1/H7khLJFECsrYiMCLq6JgMUUhE4fus8vFsqsjHRoOv3fuz7+Bf3me6YFf4B+900k+BOQmZWBQMCfG8lZ2stKDNj3qIFgX+XCzvvU7Lvp+F2irmkuCaBHDxEky4bPZ8C0TWRnZ8GirX5iAiLCm0cidBmwLHrMJGJqMHzchbDofwpmKAzNnwwTBnyw4IMJywwjMTEJjuUgJxKBYfhFXsGEIDIz012zKPr0j/rpt2wLPiMAWIYoWzDRQU52SNSVu2ChnAh03T1U6PMFEQ6HEPBzdywEIhvO0eH3JUAXv0WE2VNyShKsiGtPbFskTn74dL/YOckJZwkBzrQMJCe7ZUpKrADbyREuSYUtp1MG0EII+uk9CTAjQDCQCB+1neGwKIej8xA03acmibJoSEBCoo2srIhr/2wy/gD7FYS3Jb/fh+zMbJjc7dB90Awbus+CY7NsCSIt0yRehhuzQdeV15OjOKkVpOE/eM4+ihnGJFWUcoZ9leOW2kdJ3I9daVTKCoGTGwGebZPmohxT5HHykmf2pEBNwi+99EjNvpfnce3hWs1P8jRl0nMC9p2iCD8naKkpYfXy8+RyiCYvar4gf7ccHb2vuB61ht2K3QllYeohJEQczH7taWz95jUkOq7vV3Y8knp2PGpO2CGpiZk6daroXNxeZf6001y3bp3YmmWHZCek/RkPc52K1+EQfkHgo4RKLvbEu6AtafG8A4QdHWVTayIjbSvCAZI8HQnBALIysxAwdDj0rx/0I5SdAyPgh2PoiGTl4KwePfDrvFmwwyFx+FUE39L86NDlTOzbtxfLl/4pRAn2tz59+gmhjwfg6HHnv//9r9gr0Hlw2HaDYrFPStd40lvHuHHjRJ3o237KlCniGZabgbpIosMh9+yA8KoRDqFf37745aef3X0GXRe2vU888QQ0n4GQSZMzCgkk4XmHmbkbMeCcoZg7fyF2bd8Ev2bD0A3kWD4Mv3QktqxfjfkL5sAJJguBgWUOMzaBYSAhEEQklA3HJpmOCEGjft3a6NHjLPy1dAXCIaBSuVrYuH4LNmxeBjDwGJmyY8BnBAVp5vmIZs2bY/ny5UhKSkBW9l5YjAFgp0AzchBMNpCZzt0J1hswwyaSE5ORmZmNbt16IpQTwprV67DvwB6GIgCQCE034fOTdPPgdASOloUG9Ztg/do9yM7KQcBHEygTCQkpyEjPQmIwAZYDmCajFGcgQDxzfCIWgU9PAXS6aE1BTk42AgGfcIXKT5/PjwPp+5AQCAhhxOdLxP6MvdB9JnJyTDGOb7/9eiSnJAhXqtKGVAqjp+LYPtp1Lm3CX1R9vKZEyjymKLTUfYVAwQhIxZZUiglzVo8LXKngkx6oXOWYGzdGEv1Yws/5Q3r94XvKhv8E64FFEX5Wh9pzNi617NSuv/7664V6FDlEW6QH0P+Sq9Bo8BhkBJKR5QeS7BC+f/kJrJn6P/hyMlClUmWRJl2hffPNN+KgFe02GZyIB7fojaVdu3ZCQp0zZ47wt877tMukTSjtOeWBqxOsCY64uIdD+Jmp9IVNAsyLpLigLXmX8OswUioisVoN7Fj5F9r1H4jatRuId5f/9RfatGyBfXt2Y+WKZahbqw7mLpiHQYMGY+qUKTizc2csXbYYm1YtE64tbfr09QVx+hmdsGz5MqTv30ffObm7SPTIQc8XDzzwgNg+ZPvTiwa3INkf2f70xMF/9A4yfvx4cTCPfYB/f/bZZ8JOl0LDww//Q9j2fv/998LOl647n3rqKVx2yQjQ+8bAgQOwbv16DBpwDnbvTcOC3xYiuWwZ/Ln4T/Tr1xcfffChsBUWxBM+dO12FpavWIXdu7ZBt8Oue1FfIrr27ofp301G3YZN0LZ7XxFbYPCQ/2fvPcAru6qz4feU29R7HUnTe/X0sWfscTe4G2xjioEvEDoBA3n8hZI8/AkJJoQQ/EFCCIZgMMSAsR0bd3t6r5qmGWmKRl2jLt12yv+869wj3ZGlkaZ6ND7HCF3de84+e6+9z513rb3W+94hbe/cswtXL12OuhNHcWjvDuhWFJptiHOUk52Hzo4I5s+9Gtlp5TjV0ofcnCBqju+RsS9fciOaWk6h6vAhFBQWYFxJGXZu34GMrDRcddVsHDmyH/UN3TDMNhSOy0IskoH2U+2YNKUcxYUl2LhhA0qLx6G0pBQtzc0y7/5QAIrmQ01NHaZPn4zqY/swe9YcvPTyS1B0UojehPVr1mPJwhsRi0Rwqr0BoUA6cnLyoSsqDMtGJBZHIA2SV11RNg2FRXlYt3YrIrE23HTje2SuyJ4yfepkLF+2DM89+4zQLU4cX4ENGzegsLgCNccO4Zprl6Km5hiaW+owfmIeOjpbJAebhZp05DnHXqrEeX9NSAOXO+B3nbuR0vMujDW8VjwLXPkW4HenmzaXXNOWPHJ3523wczfSc8jddDoSbh3AlWzNd00OP4E+QYJLh0aBoyeeeKKfB3nwJCcDfouJuppP0h3iKQ7VU0xV4WfEMN4Dq7cDZiwMn0+TyKvrMbpcyO6Cc1kdXDYId4Fywblc5snS8Ffywhs8tnMF/O51zNVzJbjdtod88G0dfbYPgXEliJ+sRfnCRSgtLUdOdjbefGMNVq++TsDhK6+8hCWLl+C1V17C9Suvxoa1G3DNimXYvG0DUjQNVpRquxYsW8Vtd96Fl19+GfEw07FI0crCVgUf/ehHZY2RCYPrjwCfQJ0Fckz34pcMtxXpiDIXkeuTLBoU8uJacRk76AD89V8/KhF/Mu984KEPyDr+za9/g/fdey/WrF2Lu+65E0//z9P4y098AmnpaXhr7Vocrj4iYLti/HhU7t7Tb3JG+BcsWIr2rm4cqToAH8j+YyOvuByrb7kNLz3/J0DzY+biq7Fu/Xrc/8D9WLNuraSyRPp6JP2ptqYKqhmTHBldAQIBv+xc3HLTA9i3o0k4/DOzg9iy/XlxXiaNX4a6ulpomoqTdXWYOnWa7KhEIn1Q1CjCsS5kZ5TJTsmKlSuwe9desWVfpAclRYWSVsNoe1Z2lqQfcXesrKICoVAG1q/fidvvuAWbNq/Bnbc/iF89+StUTNLR3ETVxQbMnHITjlYfQ0FxCmIRBWXjyuS57+7tg2FYCGWoOHy4CiuW3YCCghz8+cU3UFSSidzsYmzeshnxeAQTKsplnrq7O9DbF8a9d9+JX//6SWRlF6ClrRFZ2SkoLi5DONKBQ4d3IRhy2I54uKxLXrT3wnyjjQXAf2FG6rXiWcCzwOB/z4cD/Gf8d/8MZvQA/xhbY6OJ8BNwcaEwv4s5YYy4ffKTn+xXbRsMDk8D/CzKtJmXrcAg3z4zFEhzaNsivsTiSOYymwROicNtLzmqx/eS8z+TlRndqBB/j+SRjrHpGVV3zxXws3F3O4/R/WT1yKGcCkBDWcVEpGRm4fC+PdCyc5Gani289aR8ObC/Ena4C1OmTMK+fQeQlZWJ7Jw8nDhSLcW6s+bOwvbNm2BF406uuWlh4dIVwmsd7uuBKhK41GmwMWP6DBw6eFBYMRg9YE4hazb4w6gx2TtcgRvWePCLh1FhMmXw9Q033CDrkwq7S5YsQ0F+gUT9SeVHur26+jrcesut8vpIdZXsLDH6XXP0KJYuX44NG9bLuAiWN6xb378Vqmg6FixciuaWFtTVHk/UIwDBUDqWLFuBV199CVOnTkZOQTHWb1yPadOnIpSaij17diMllAJdU9HZ0S4cRjqLmE0busZ0Fx0rlq9GS1M3WlvakZYagKpHcfToMVSUTUVvOIxTp1oxcdIk6JqGo9VHUVExTtSMCe6LSspQW9uA4uJC+H0BtLU3IBqjQ+AUPRbllcMydNmpSE/PQG+4HX3RDuTmkI2kDqGUEFqaTyE1NR0rr1mI119fg3CkE8uWrEZDfTOamusxfvwk9PaEEzSKdNg0zJo9HW1traitrUdOThays3Oxb98uBIKOKir7RraUlpYmNJKu0TaF2726phrTps9G66lWSU0isD9ZdwKG6TiDiqrgfe+7T2p0WFzpAf5RfRWMeJIH+Ec0kXeCZ4ErzgKDcdFod0xHwlMe4B9jS2W0gD8ZjJMCjUJG7jbRmQB/sjn6vUsR3AI0IVoh9HH4188E+F0wf7Ye6hibjnPq7vkA/tHesN8JsyiV5nDOc9fGsIGi4nFoa2+TwtuQRrpLG5FIDD6fnwnzktfP3HMy+DCnnVF8IdQHEExJQygtDc0NjVBZxJqgrLQNs58dxC3cdKXuuQYIJt0cffbNsuyEQqYi4NktSOK1QsPJgmTYUEkhRK7/hMiY1AKAhaKGMA3xPxbzOitTEcae5IOfcbx1dfWAMAs5zCEca05OHto6yF4QlqJjTXj5WRhLTlKeZzoMQLSB0Heq0ISBiDyjKrJzctDT42gZxKIshjXg053of4L0yOmK7aRfcQ5MwxY2he6eHgQDAYfSVACzCZO1AjJW7kL4oKnBfh0BVeUcOClc/HHVjlmPEI9yXHQGfdRIE/u5DjfnL25yHlUB9cFgIMFY4tCP6lJb4ehtuJTfRfgAACAASURBVIdhxsXurL2gnoK7xcwdApcBgu3zddxwONm545esTzDSPzyjXcfv9vM8wP9uXwHe+N+NFvAA//nP+rsqpWcowD+4sMP9e3AOP4s9kwG98JWPAvAPN0Wj9U7Pf4rHRguXEvAznUPTWKBJTnqKazlKygTK3MUhaw2LXR3g6dBVOgd3ekwp/BXqzQTg74eFCapMAkW2JmSXwsV/OlWo+7dL18e/uVPgsFyqwhAkmDgBZB2nNJnztZ8xVDCp7Gr4nHtQGZrjSPyvH2O765pjFweCO1YawTaZZhzAz2tcMKWSwYfuDccrNEAO/JW+WAmF4QTtp9gDKkxG+6UNOgAO1afQfYp4lyP8RefBIVFiH+lMJBwT1QH5zv2d8SuqBdN02G5cOlXbSqYa5XkE4LRVQmMhwdBEJ0RE0xJ0qC4tqmgh0D0Sh8KWwmv+LUPkvTmWxHwNPKMstk44XP0MULQh+zswty4D2OBdPXcux8aTePn30gP8l/8ceT30LHChLXCxAiZehP9Cz9RFbu98IvyjBfwKo6kCZBx45wH+Czuplwzwk4OeoE5Ae4LInW8IcHRBqivo5ApvJYSoLBumUHvKChBn4bQvoX7A7wBaUWZOAPfhrDWQ+kXU6oJHglHniuQCZMJTcSTcdukcSN9JguPwbSZ6nLgdz01E953NCGcHgGq8coMB8Oww6TjnuM4PkbRjGdvRHkhw7jNtKaEv5jAPJa4zxTWiHZ1ov+NtUN3XsZcrWuaAd94v6JzH1/3aBs65Tj9ccTL21wX1g7UFnHueflATgQ4LmZScOXXGy3E47Tu6wuTld9t2BNME+ouaNk90f7MvjgG5U3Da/eTcQUdi7DK34rQlfz6wxk6/KnkMjtWTnabT/3bs4o5p4LwBJ2tgbpMU1JwRJG472GbJ/RrunLcP9Z14xw3GJD97fP02ooV3onPePT0LeBa4KBbwAP/5m/VdEeEnmKGcOTlc3agpKQEffPDB/hx+15RDRfgF8JgmcitmoGDutahta8WJHduhmR3IQAQaVIR7u4SfnNcPFkJxIrhOZNUt5B2ItCYEkIZQKj3/6R07LZwP4E/+IjjTzol7HlN4JNnFjMBWfQjYinDkC4UiGeF1B38y6K0I+48KNcGrbmk+Jw2GysqJiLdh2pIWEo3GnKivcMYb/Wk5LpWYSwfrrAFGtB0gyT5HyIcf9ENj+gmVAqLd8Om6pM7wPqQSjVlUfTYRZDTfAlTdLxPMiDjTVnQtlACXUaiqhWg0Ar+WIhz3isYxKggGUhCL9wm9JLnifQGyChnymaowlYXpRIpwySsKOfMdkMj3bIUKvwTI3AGRG0NTaR1eF4dF8Mt0FwtIT8sTTQPLjgtNpknef80F7TZMMyac+YYZQTxuIRgIJYrddTB9xkZUOO9NQ4OiULPARtyICU8/ufQFvyvxxK5EQNomUI9GDGSk56GvJyzAngW3gaAOw1DlHO5cMJXI5PxofoSCqYhG+2AZrkNgS92BCDAx4UvnTgi1FLhDwSZTxEb8zLbJz+8TbQEgDqgOvWk85tCQqroNw4hJH0U/QHd2PgyD80U9B86BIeOifemuKQo5oh1GCtsKAAppUblLwhoiP2LxXmicH9ZN+Lh+dMRjJjTVJ+lTquakMnFdcdfIiDuUxJapiz6EkyZFzQEag/MQljYUmxSj3PViKpchziy9Izfd63L6Jhkqws/+uVzcl1Nfvb54FvAscHlbgCQrHkvP5T1Hp/VupAi/W8jppDI4ANtVXhxcSDck4BfucOC2h/8KpXd+Gqd8Cpqa6pAZ68bmp/4LJ9a/hHSdnOSJVIeklADeh7Lu3DaaOHGiFGVygbF4mKDCBf7s08XyYMfCVJ4P4Jdc7EBAnClXdGOoMbv2nT5nPvYfOwGt7RTmrb4BvWEFtbUnpZi0+vAhtDWfxLKVy7H/wEGkp2UjJ68Isb4ekbCva2zCnq3rhJKS6SC870/+46fCxlNUVCyA/5WXX5LILotoyd7D4lvO//79+6VQt7CwEGvWrBWAZ9sqDAV4+DN/gQP7DuLA9r3ImTAeGQE/9lXuw9y587C3cg9mzJkPU9VQtXc3rJ5ToKyXzx/Exz/+cUQjMbz26nrkZpdDVXTs278b48vH4eixg0gJ5aB0XCH27a/EpAmzhVXmUNVOFBYVoLGxBX2RZkyYUI7W5l7EojYmVEzC/gN7UFCYh6zMPBytqUFWdgYmTpyDg4ePYFxpCVqb29DcchIzp09BfV0DYMXQ09uN9OwAOrubkZdTBFUJIhq1kZ1ZiGMnDiAvrxA+PYSenk6MKyuFGQcamo6jtHgijp+oQU9PB5YsvgY7dm5F6bhS5GTnonLfLuTnF0NTdJysP4rp06ejtbUNsVgYV69Yic1bNqKrqx2TJ83FidojiMTakZ9XiHhMha4DupqNppZqzJw1BTVHGpGTm42CwlLU1NSgu7tV0qfmzl6Mnt5OZKblYM/enXjv7bfjwMFKHKzaJQ7JuNJyHKneh0kT5oD+1eGqYxg/vgJHjx9CNNaD2dOvxpEjhxEzW1E2bjz6wj3ikOTllKH66EGMG1coThjrJUgZWlY2QahVp0ydgJqjh0WBefas2dhbuRMpKanIzszHybp6VJRPRG9PHI3NNZg8eRpys0vR2XVKHIS2tib0hjvl/QMHKlFSkou6k52w1S6AjpLfD7+ejtLiKejq6kF9wwksX7oK23dsQShFQ1HBJCEt8AVMlJeX4Uj1Qdx0463YvGkrOroa8cQvH0fMNPF/Pv5JZ09gFKrhl/I7xgP8l9La3r08C1zZFvAA/xib35EAf3L0PjlFYqh/zIbO4Wd0048bPvxXKLz7k2gN6ojrFgKmjs0/eQwtL/4nfNFeKVikoBaFtiio9aMf/UgoCcvLy4W7m6CPjCrsA88hxzfZOwb3aYyZ/4J093wBP2lNCfZHVrZU4c/Mg5maAdSewKwbb0GooEwisyzknjFzOnzRMHZs3YaysnKsW78Bd997N9546XmsXrUKO3btRntjLex4Dwwqxfr9+MUvf4mvf/3rorXQ0NCImTOmi8Iy2aD4M2PGDKFdpc4CGXY479/65rcQjTlRZs3vx2e/+iU88eSv0FF3Cl/55t/hl//9JO6+8x48/cenJTqcXVwE1ZeC1rqjaKjajYAdF2YcirvFohYqxs1CLBJCfm6BRMcP7q+EaUWwauV78NrrL0HzGSgrnYS09BxUHTmAiRPHIy83Hxs3vyYsPJV7jghIz8kuQH5ehkTeu7q60dsTEYYaMu00N7dh/PjxEoFvaqwXwLx82VI8/9xzWHXd1di05Q10dDbhmmtuwcZNa3D96ltQdbAW4UgrZsxYgN6eXrR3dCIjPUN2FyIRCx3tneIYccfjpVf+IM/F3DmLUFV1GB0dbSgbV47CwhKs3/gGJk0qQ0owB9t2bMX8BbOxY/sOFBbmIy93HI4dq0JXbwOuWbkCL77wMkKpCsqKluJkfSWKS/PQ1W4iNS0gBdYlJSXYsO4NTJ48FXW19cgryEZKMANHjx7G7e+9F7t3H0BdYzVuf88HUFfbgp27N6Awv0Ki422nulBRUYbJU8uxa/dW5OdMxIGqbegJ12LenGXYs+cAFi9ajIb6NkSiXSgsykcwkIr6+gZ5zufOmY+G+laJvmfnpMo58biNqqoDyM8vQPm4qdh/YD8mTZogCsUNDc0Svc/IyJQdG64n3r+jswMNDfWYPHkSqo/uxpwZq/HKG0+ivIJOp4r29m6MKxmP4uIirFn7BhYtXIHde3YiLV1Dfu4kaMgUKtHak4fFSbv99vei6mAddux+E3OvonPRi8OHa3DdddcJy9DIz9UF+RoYVSMe4B+VmbyTPAt4FhiFBTzAPwojXU6njBbwj6bPQwF+5vVauoqbPvA5FN/5SbQFA4gpfvgtE5v+4ztoffk/oMdMZGXlCn/6fffdJ0CQFIr8h5Ic6xTYIuhramqS14z0M7WAPOyD6whG088r7ZzzAfwu8w235cjFf6adEpZxWqFM5JSWo3l/JaYsWYH00nEoLCrCpk0bMWf2bEnx2fjmW5g1e5bw2V+3cim2vfUqFsybi7b2LrS1NqOrvVXYWrj2KOJGga2CggK89dZb+OAHPygUnIyiHj9+XAAz55zc+xRiohDbL37xS5gG8881+INBfPqrX8KfXvhfHKs8gs9+6St47Hvfw5f+6hH89Gf/iYKiInSGI8jOK0RfZysaq/chCIPZ8olqWh1LFq2GrmTAp/qhaFFU7tkvqSxLFt2AN9e8imCKgbzcYui+ABqbmjBr1kz0dEdQdWQvsrPJOV8iaS9MzwkGVXR2ksayEYUFJSgpLREhsu6eMDIzslBUnIfqmir0dEVw66234H+ffwGrV6/Gpi1rYNtx+Hy5aO+swvWrb8WuXVWw7D5MqJiK7u5edHR0IzMjE7F4GLqSi2PHa/C+ex9AV3cPXn/zT5g2fSLy84vw0ksvSnR9xvQFUBU/Nm1+Czn5AZQWTcH69WuxeNlcnKytRzweRW5OiQhmHazaCd1noanppDgQs6avxq69G5GdkwbVTkFGVgp6ensxa9YsbN+yGRXjx6Fy724UlxQgL7scnR29mH/VXNFMiMcN3Hzj+3DkcA12V26EpqQilMLIeZY47wWFWTh4aJ9QeJpWL3r6miQN6lRLJ+bPvwptp9rR1t6C8RMmIOBPRUd7B/p6w5g8eQp6egz0dimA2ofOnuPIymL6UwwlxWWSlnX06BGkpfuh+WLo7dSgajrS0lIQiUTR0NCAmTNmy1pqbW3GnLmzsadyI+bMXIY31jyHwuJsSTPq7OhEXl4BSktLsHnLJixZdB127dqOCZOKEPIXwK8XIBTyYev2txAIGVixYhW62nx49c3fQg00AYqTLkYHlZSzHuC/0r5xvfF4FvAsQAt4gH+MrYOLCfiFZFEBTE3BvBU3YtziGxBWNcQQhGrFsf/N59C0Zw0Cpom8rGyUlpZKJJegs6KiQgSCGOFn6g7/kWbaCRcY03v4jzf52ZO5+ceY6S9Yd88V8NN2zFF26Q/PlH7gcMZomL90hSi0btu8ASnp2fCnp2PevLkCoHds34Jodw/mLZiH/QcOoDi/ELk5WThQuQtGPIbZ8xZgy8aN8LH4l4nVAK666ipx5hi5p2IrlXC5c8PoKGtH6PBRXdkVXqNj8OKLL0pethRXKsAnv/BZ/OeP/xPTp05HRkEeNqzbgIzMTEyZPEWUoX3BkKj6woyiu61JaEMdwM9BqZg2dQ6CgXTEIjHUnqRqbAUOHjyA3NxCiYLvqdyBKZOnwR9MQXV1FcaPnyi0o0yF4W5UY0OrpKIwot7eTmc0LGszIz1NCnaLCkpx6HAVpk6dgrZTnairOyaq0SdOnJCi3t7esKQrTZo8Htu27oaBU5Kuk5VRgP0H92B8xQSh1GxsapAu+/QAyssrBMwfPLRfctqnTZ2KqqqDEhUnr77PF0RWVgEyM7Jx5MgBBFM0ZGcVSHpPWVkJ4lEbXT1tmDRxqjxzEydWYP+B3VA0C1fNXwoj7sPefXswc840KDYVeWswccJUNDc3ITXFh7q6EzDNiKT3zZy2UJRyc/Mz0dB4DJoaQlZmAbKzs1C5b7eAaNJsxqLA3LlzxeGJxsKYM3uOROTnzJ2JLVs2iLAY03GCwXQcPFiJyZMnIxoxRT159uw5oiFQV8ddoLk4Un0AJiKYMnU6Dh06jOKiYuRk5+Bw1UFougq/30ZrSzemTpkhNqNWQH5BIRobGoU2deKEydh/YC9KSvNl55DCZBai0gddC2Li+Omi89DS2oIpU2agvf0UOjtPYeL42WhuakU40o2S0mJx+njvjjYDJnoQiTUgbjqFw3/7t3+L73znO2dMlbtgXwKjbMiL8I/SUN5pngU8C4xoAQ/wj2iiy+uEiwn4yfNBZg+ys1iq7uRduzyNlHu2LLBkT1MtKbxj1D75cCn+Li+LXX69OVfAfy4jMROMKy4bDJF3dmamAHLBz6TiTIB5B0+rCYIah/dF6kUvaF6zggkTJopzyBqAZP53Z3xk9mfWvsOYw79cjhWHCYb1HyrS0jJkDJZJV4D89CwSZSEtqTBZfOzS8DhFpcJGo5j9jsNgZ2mAxyXB0iPMOnRQWNTih5Jom+8565ycOBZUMgYJOw/PNRJTxIrd/l5Ln9LSU9Db291vcyEKshKUnsmsPXJdgp3HZfhJUH661J/BYApiURbxsmLVGR8ddVElUEk56hTlKrajb8BiY9EeYDEyr5FxmXAonJyCZYdC1HnYSfHp6hmcxg5D1W16AVBETKyfTUfu547XZS2ivdnHxL2kCsRhE7JVFtIOOHCi9+D2y2UOSqJ9debPHZcsyH4aVGf87r0TdneZh9z3xY7u4bICDdAJWdKeoysg4096Htxn5FyevQtxjQf4L4QVvTY8C3gWoAU8wD/G1sHFBPwCtsg8QlaLBCWj8I7zx3J4vFVLgaEBUZNsGwQK3nG2FriUgD+5b4IPRdnJoascDGYEyBKfJXQXnLi6o7Z8IQ/XMRx+h2IwHaVzd17n/jDtgn1zFAAI6BxBOOdIfi08ngmQmAz8hhuRe05yW4PbFtKXfiG7fr59As0EX/8AVaRzLTUNyDjD3a/TjredP5ii0j3bBeO8nqJYIjPmfGjTQbdh0dlRHDXs5EO1Hcdd1U6np1RcDYAEa1bymhgq9Y73jBsGtCRCgIH7JDk40i8umtPHapFaVfo4wEzqri2X7nTkdTZobke+YMQz6CxxbFxTLug/7bm5oA7viN05fe4SbGeDr/JYes7Ojt7ZngU8C3iAf8ytgYsL+GkOh+tb/gGWDIwElSbp9ogabBVxCg8xzeJdTq95rovnnQL8LmgWjDgMb76dQF79Ed5B4PFcx+xeNxSofHubwwP+iwvE3Mix+xycBpsTfyTEs5J4/PsdjeQodLJ4mFxJ3lMC/0He09sA/1AWHohoSxRfItekFh2wE0ErAf+A8zPQDgF/8ty7n1BjYMi7Jfp4oZ9v2YUYRIl/9oD/fFfg269PFhk8kz0u/J1HbnEoHn5e5QH+kW3nneFZwLPA6RbwIvxjbEVcbMAvkUgWaDKtwrYkciic2wnRIxPkZmcygwf4z3XpnCvgH1xkfS71EG4bwwH+/mySxOD6o8jnOthB140O8A8WSnIaGQxALw6FogvIB29rJEewkyLUSQJmp6WdDCQiJaWfuMq7SUZJTv1xRpn84dtfcwdOuubsvrjns/ZAfmTPY1AkP3GPwfYbLlXrYjFpSdZOQv/NBfr9Vr3Au0hns1wHOyGDr70462x0PfQA/+js5J3lWcCzwMgW8AD/yDa6rM642ICfQUODjCp6GuKmDkuPQ9UjCBqAZgFRathQLOcd/Af6spqQc+jMuQJ+F+CTBYcMPUypupwYRc7BFO+CS842BWW4lJ4zmWrgHpKecpk/m2Ohj5fLwvRy+C+XmfD64Vlg7FvAA/xjbA5HAvzJhbNvK0wclIIzFC0no11k5Xnk738If04FXnj1ZezftwmBuIGOY0fgtztEidWnOQWBvAf75B4j52ePMYNfhO6eD+An2KfNXTGzC512cRGG+y5v0gP8gxeAB/hH/0h4gH/0tvLO9CzgWeDMFvAA/xhbISMBfg6HhYGkbmSeJ6nqkotrhwKI7raxYwobhpKGaz/6JbQHSmAqKWjvaURxVg7qNr+E5p3Pw2dR0l7BuHHjUF1dLYJIp06dwpQpU4QykID0XNJNxthUnHN3zwfwc65CoZBU27sFoB7oP+ep8C70LHBZW8AD/Jf19Hid8ywwpizgAf4xNV0OmwTVMwnkhzoI/nJzc0XxlJzjzz33nPBhU/n2bQwhiQaSAb8w8uipuOmz30DOwlvRHQsCaX4EjBhe/uE30bn7OQRhCugk53pdXZ3Qc95www144YUXxLmIxWL9bCpjzLyXpLvnCvjZOc4VHTlG+JN3Vi5Jx72beBbwLHBJLeAB/ktqbu9mngWuaAt4gH+MTe9IgJ9iWB/5yEf6020IDgnAH3vssX6AODginAz4mdIThw//52/+CUrpPHSG8qGlBhFuOYTf/83noXVUI6ioIhCUlpYm6rlM7aEYE8WIKGDU1tYmVvUiz0MvrnMF/JemaHWMPRBedz0LXMEW8AD/FTy53tA8C1xiC3iA/xIb/HxvNxzgd1NoqIx5yy234OmnnxZxI0b677nnHvz0pz8VhcqhjmTAbyomLArQhLJh+XJhaOmwomForNo9dRypehR2TEHAH5SdA1f5le1yB8EVrfFSeoabaXKo6NB1DXEjlsQdP/LKGMqBurAMIqRRcUSqXBEmRYS7RuavH8z+4zp859+/gT4li3S5fPxu+hjXnbfjMfIa8s4YWxbwAP/Ymi+vt54FLmcLeID/cp6dIfo2HOBnJJ+g54tf/KKk1Xzve98TAJSVlYWPf/zjEnX/2c9+NiQoSgb8FN4iU48laqI+kKCTNIA+i46ACc2kgqdICZ0WxR8K8I0x016i7lLIyg/d50c83ncWglBD75iMBKj7HS+KbbnCW8OOlHSrVKk1EI/HoKmapA/x3eRD1Fs1bRCnvAJd9yEei0BL4ocnQ+RgdyEWMxAIBESMSkSk+vngnQLX03nRCfh9jmqrq56b1BmuddfJpMPp7SpdomXs3eaSWMAD/JfEzN5NPAu8KyzgAf4xNs3DAX4X6EyaOAl33nUn9uzZg4MHD+Lqq6+WotrHH39cUnvcyGsyMBoA/A7gUvWExHxCuTNuWggaOgzNB5+hwFQMlvZKW7ZKQKYKd797jARChzL5uyk6a5sB+PwBxGK9Ek0fTQTdtRntNCyH/hCG9fuD6DPjCEYNRHQVSjIYfxuAVmEoOhTbQiglhO7ePvgVCq5R1dYpxGbKGL80WKSt9M+5Asv0Izs7Gz1dnbAtC4pKBic6jVwehPxcHwpUVUdOVj6amlug6QZg+RLU/45armWT/zXuFH1zbVlBZ9dBjTm/5UgouCo20tNDSE/PlFoS1+lNZqoaY4+3113PAqdZwOPh9xaEZwHPAhfKAh7gv1CWvETtjAT4WUj74IMP9kfyydPOAl+m9AwW1HFBf15eXn9klO9ZEpJNxGUT6qCarcBUfTBVOMJcEpVVYYoqrwUkhLnOB/SfyYRjO3KbrBxro6hgMg5XHUI03gvbjidA/8gLiDZgrQQj2SzadSPbrhP39hZULL92NfYcPQqjth73/uVfojduo3LfPsybMxs7d25HY0M9br75Jrz1+htIzczG0kWLUFN1CNOmTkM0ZuB3v34CPisOxTZlTT366KM4fPgwfve73zkOH4G5omJS+Tx0dXUi4E/DtClzsX3HWlx37U1oa+vArsr1SEkLIhAIor6+AdOmTcO+vdXIyNCwaMFq7Ni5HZpmYN68pdi46TVEY52iSkvl2GVLbkYkEkblvp1YOP9ahPts1NZXYt7cq1BXdxR6MIzbbn0PfvCDH8oadgvJR7amd4ZngcvfAl6E//KfI6+HngXGigU8wD9WZirRz5EAvzscUmYyuv/HP/5RgBpZekYC/G5edLJJFEZVLQ2WakBnjNbWEPb5ENM0aLYFvxWBnkjNcK9LBqIXyrxjegfATgL8io3crImorq5CONINGzFAcXZLRjoI9Fkz4c4T2ZHcYyiHyIKOsJaKnHHl6D1xFBMWLUNmXpFE6V9/9VWsWL4MAb+O5577E2bPmoVtW7dj9TXLsPmNN7Fq5TVYu34DLKMXuh0DLOfertiXK/jl0/2wLT+umrcCe/Zsx4xpCxH056Jy72aUlJSh9mQjDLsLt952l3T1+RefxPgJ5ag91oEVyxaiqy2InLxUtLc3ISO9ABs2vQzT6pUdAl/Ih/Hj5qCh6aSkP61Y9h7sq6xEzOjCooXLsHvPDjS1HgKUmDg/XCN0XltaWkYypfe5Z4ExYQEP8I+JafI66VlgTFjAA/xjYpoGOjlawD94WEOl2bggMT8/f1gaTebwK3YIGsKAHoK/YDrq1VR06+nQzTCyI7UIdtRCt+MSdSb/f7Ig13CFpm5u+Wgj9xfDibh0U58c4Qfys6eguvowwtEOAfs2hs5PH6p/TFvhDwF3Ms3qUHY0FR1lU+cCwRCqd23D7KWrkJVXjMzMTNQeP46CgjxEw71oaWmWnYNDR6qw8pql+PMzv8ecWbOQkpGFI/t2o7OlEbrKdCCqwDqHuw6PH69DSeEUcFuovaMOk8bPRWowH01NNcjMyEEwlIXKQ9sxYfwcdHeH0dS2A3NnL8Hxmjbk5KQhoOWjs6MJFRMK0N0ZR1NLDRpaTiIjIx3dfV1Yvvi9zATCzj1vYPKEq1CYPxH7Dm5AUWEJUtL8WLP+WaiSMgRQlIxUtFu3bvVy+S/d4vbudBEt4AH+i2hcr2nPAu8yC3iAf4xN+LkCfg5zOOXdgoKCYQGSrSiIqypSzTDC/nz4Fr8frWlT0KtlwI52IaVxF9IPv4BUs0dAIIH59ddfjxdffDFRmDmQ2+/2gfSddAxc+s7RTMGVBPgLsqfjiAD+dilGdQD/yEw4tJMb3XedKtd2QztWQHp2HkxFQ097C2wtBF8oDUsWL8axY0fRUF8P2CbS01IR7uuDYdkIBn2I93XDNk2EMjLR2dEOvwonL3+QUnNGRgZ6eiIYVzwdJ08egaJEoGspkpdvgzoROlQ1BZFYJ+bNvRY7duyCL6UJKtKlcNk0O5CaUozurk5ouoJQMB194Q6YZgyhlCDiZgy6mgXTikHRwgj6ctDbG4GqGfDpIfSFu6D6+mBbrBVQwP7QmTl58uSgJTXYtnRcBpyX0aw/7xzPAu+EBTzA/05Y3bunZ4Er0wIe4B9j83o+gH+ooTJFIycn54wRUUNVEbAiiPuzYCz5GGq1IijRXviDQcSaq1FY/b/IMDqlmPP+++/H+PHj8aMf/Qh33HGHRI43btyIBQsWoK+3Dy/++UXJ9SafigAAIABJREFU4eY5dEDI29/V1SWpGCw05uuhjisL8M/AEab0nAPgpx2GSr0abhm7RbqWZYL0S6qiwh8gQ1AcpsHdBTcP3wHAPJ81GUJ3yXJalTSib3dGBsA/vQGH2YcFyFLHK8W6Lo+Tw+iUmpKGcDgiOxpOn0gZFAdsP9P1Ew6PBkWxYCYKhB3/gu9RDc4EbCaViduYAOz8zb6O9BAPPsED+yNZzPv88rCAB/gvj3nweuFZ4EqwgAf4x9gsXgzAT3aV4XPkbYdlxdbQG8wDFj2MDn8RsuwudDbWIrXvJFLrNiNo9UmayVe+8hVhB9q5c6fkilOYiylDPT09mDVrFp555hlRAuY9CTqnT5+O119/HZ/5zGfw3e9+d1jH48oE/KfOKqXH5ZznXI2WicZiUS3ZeUyCXoeFySnMdkC9e7gA3uXdl89s1WHKSQL8VoJTZ4CViQ4BOXwcp2Awg5DbbjJP/gCFK/uiSb13slOR7NTYikbunjM+pYN3rt6uAXF6SpXjMIzoJfTf09OUGGNfkldQdz3AfwVNpjcUzwLvsAU8wP8OT8DZ3v6dAPyKYiCuBGD40pG28H1o18uQYXWjp7Uewa7jQOMu+BCRFB72j0CeuwazZ88Wca6GhgYsW7YMO3bskPzzEydOYM6cOeIEML2HgmCM9BPodXR0DGmSKxfwuyk9I68EAmU6VQSgLKBNBthDXU1bR+MxKAE/1KjDqqSoDqXl0NSpBPe6MOSo1GIwGYW3TwPjTPvx+wOwzLgkxbi7DSwK525RMi9+cp84f27RsXt/cTwk0s9dBe4O2LBU8vsLQae8b/Mzvk5yThIKEImknAHgTtvQLm5tg+O8SHkBVFWDZVqSSmbE41SXSGggcCfD0ShwD/aV7bh9ZnscF4/R1pyMPJveGZ4FRraAB/hHtpF3hmcBzwKjs4AH+Ednp8vmrAsN+Nkeo+0uoHn7QB3AZykadNVEOFSMmFIA9HXINf5YF3R0Q4GJuBGHoqoCqgiMgsGgAHlG9FnQ29vbK0CKwIzXuroAfD0Sd/+VAfidyHJB9hwcOVKFcKxF+OVtcs+P8hAhLNZVxOMjgk+JTOsBgIXUfd0wQYcsGfCTXnXgxpxpW6XIlYWSkhLU1jVAJwWrNcDDn5VbAN3nQ1tLExP7BVxXVFRg4cKF2LJlC5qbmwUoDzVf3OlpbGwUp885FMycMxd7K/cJ1z/7Yiiq0HfOmTML+/ftQ3c4BlWx4V5BYM6aBF5LB0ElZWgiWr9o0SIp3H3zzTcTtmG6EetKbEyfNhsnTzagsDAPXV3taD/V5kT5RQfBFqE59wj4A4hEYrj3vrvR2dmGN954o388HuAf5UL1TrsgFvB4+C+IGb1GPAt4FgAk7Zp4i7jsSv+3TNE0bfT7+Jfp8riQgJ8TzslPS0sTID5YPdWNehLwO4q7FOXyk6ERtmlIPjgjvVpCqMtNMyHYcyO9bqoQPyM45D0GIrBOasloctJHcggu0+ka1C1VUniKchai6vAB9EUbnKJdoTUd+aANQqGQOEd0mvhzpoeWirULl6/CwepadDcdwUOffgTtURvHjh3DuHElOHq4CtHGVsy6ag727quEDg0rrl6Oyj07MX36NPSEw3juD08jYJvQFMCwgGVXr8Su3XsQ6aWjx/i8hS898lX8+7//uzgh99xzj9Rn/PCHP8TnPvc5cSZ//etf44Mf/KD092tf+1q/c6lpOr72f7+Bb/9/34ZmGfCpKkxVxYQpM9AVMdFeV4P33PN+qGnZWPPSq1i2dBnq25vhC/hQVFSGztYWvPr80/CrdBYsPPzRh1FaUop/+Id/TBjTSeXRNR9mTF2GkC8bhw5vQyTWjZLCySgrnYiqw5XwhzTMm7sQe/buxYSJExAKZWLtmvX49ne+gOaWk/inf3wMk6dMRE1NzWnMSCPP2LmfcWWs93Mfv3elYwEvwu+tBM8CngUulAU8wH+hLHmJ2rmQgJ9tEegzEs/jbbnQiaAnayYJ/vm5puuSGmGagEaAJtF6Aiu7/x+nZMDvOhGjBfzDAdixHeFPLA5mrygmMlOmoKGxHnGTLD3mqAE/WyHgp8PE9CkWOJ8J8JuKij7Fj/yiCrQ1HULFnMXIKq5AXn4BNrz1Fq697npkWRqe/OPTuGrhAmxfux6rVy3Dm6+9jGtXrsS2HTsQj/bCR4fEMqFqAXz8k5/Cz554ArYRhc+MQ/ep+NKXv4LvPvaYzD+j7Lfffjt2796N+vp67N27FzNmzEAkHJF6ANZ2JBf8PvqNb+Hvv/OP8NOpNGIwVQ133Hs/+kwVa174PRZdezO2HDyKWROn4fjx45i/dDFOdXciFMpAQDHxyjNPwm/2QBN1XwW6piMeP92Bmjf7WtQcqcNVC+Zj7Zp1cv/UlCxMGj8DmVlB7Nm3C6Wl5ThUVYWrr7kGlZX70NXdjJ7wSQRDdFQVpKenSArapTo8wH+pLH1538cD/Jf3/Hi98ywwlizgAf6xNFtJ/OdUz00+zmd7RnK9o9GkVAunZUaI3YOgX7LAdV8it5tMLEyDtiXlgnnWJl8La8rpGyln6tvZnDvGpmqY7tKQQQRCAUQjjsDU2YA7dyeGNuXDe6ZrycNfNH4ysjLzcPDQXkyYNgOhnBwRxGpsaoSu6LC7wohozJdXcLLmKJYunoeXXnwGE8aXY9LU6dixaSN6204BpgVb8WHZNddi6/ZtMCJ90C0DmqbgwQ98QNJ8mLLFVCBG+lmXwdQuqvLW1tbikUceEcD87W9/WyL9zqHiy199FN/7l+9DNWLQuIYUHZNnzsbJ1k5YXc1Yecsd2F1Vjd7WDsyYPgOpedlo7eiE7k9BQLGw/uVn4Lf6oNhKvyPBVDHem84RX0+sWISDB/dhypQyZKYVw4iZ8OkBRPts5Oalob7pJPILx2Hb9m247bbb0N5xCmvWvQgTndC5e2X58cm//Dh+8YtfiM0v1HN3pvV8NmviynguvFEMZQEP8HvrwrOAZ4ELZQEP8F8oS16idkaK8J8Lo8hoAD/zqxkxNnXmeKdLQSWj+poVh2pFoNhMTaEDwIi1B/jPvByYmpOCvnCfFMeSR360h5uGlayyO9y1bNfnDwm1JYtto0YcvmAI869agtraY2huagSiUcT9ieLcuAldU+AnNaZpgJn73M0J+TSm68O0VcyYMw89fX2oralhq4hE+gRYu2JgbgpXsjgYP2d/uS6SAYzfF8CDH/4Yfv6LJ6AzF982YUJD+eSpaGzvgdnVgl5DharGEIrbTu2CriBqqdB8QRixMIKIwqfY0jf3SC6yJfDXtSB6+7qgqTZsU5XdKVXxw6+mwLTDsFVToviG6aj1sobBtMLQfSYUxSeA//4H7sUf/vCH/rqTAVaj0c/daOeY53mA/2ysdeWe6wH+K3duvZF5FrjUFvAA/6W2+HnebyTAT7CzdMlSNDU3CThhKkx5ebmkfzDaOtQxHOB3zyUeVW0VZiAFE+7+FCJasbD2sFxSOb4RrRv/iIAdga4y6m9LTQAXFn8I9BiVZgqKG3lln9z8czfVh/dy8/7dvP7zNNVlfLklIFkAP6PsIxPJy1jOdheHYlQa50icMwJ2gmYtkZ5FXn7b4c1PAEw6daxdJfCm92bRwWMul2LBpeNkBJ4HaTkV1nQIR740IDWww41lKIDMcy3VYdXxq4ldIvZPqD8VqMLIr8C2TLD6Rig8mVqmCLmoQzVqsZaExcYD43RrIgacX8c5dahGpdzXKfoV28gnp7H0OBZh3YoBVdWFktY9BsbnUIWe7ZyMdlGOdk2Mtj3vvLFpAQ/wj81583rtWeBytIAH+C/HWTlDn0YC/ATv9913HyZPntwP5AikqXy7detWiWAOBhMjAX4CLNVSYYTSUXDfX6E1OAG27YNm2PDXrEf7hl8iaPdK2sf73/9+YTVhsSZzuAlsSc1J9hSCf/aFIlvV1dXC7FJZWSk1BG5KEQEUU0OudMAjgL+PEf63z8eZluTZA0xy9ifAboKHf6j2FZLhC4BNgFvLAcEWwb+qOMBfNLUc58HphyXAP7HQzhrwu+2RRYepYAoj8KQOHVRa766F/r7JhY7d+kE91bvcvttULk4+nD67gL//E6mpGC5CPwjQO+pgsBN2cttwdApGPtyC9v4zk3Ykhrr6Sl//I1vMO4MW8AC/tw48C3gWuFAW8AD/hbLkJWpnJMBPoP2pT32qHzAL17llCfh+4oknBHCfO+BPQ+G9X8KxujjMng6YsTCKs6NoX/8MUsw+uQ/BvEv5xEi/u7vA/G3mdxPgz507V4o6p06diiNHjmDp0qXyN68tLi7G5s2bPcA/xHpyxavooA0nnJV8mYBhTZdIPKPofNi50+Ly4bsgVNf9IGMOC2s13SegloJdTOvRmOGiUlbLAc294Sj8wRBYp812GU2PxqII6D5ZW2yb7bKPXKvc1ZFi7wSdKPutaQ7HPftCJzAWi4hjSEeP1/Bcl83p9F0fcvTbkmak6wGh2yQ7j9s/+iRRw4RPceoifD7HTv0CYgmBXgf4y7aEXGua7JM+SMzMAfjhcBTBQFDOi8dpDx90n0MLaplmPyCjq8JDdg8UFrRzp8KWImI6dkwtcudM1VRYRtyxiegEkPbWmTl3d2t4IbxL9EXj3eaysIAH+C+LafA64VngirCAB/jH2DSOBPhTUlIE8BNMucCe1xw6dAhPPfWUvD+Y8WbUEf5gGgrv+xKa4lnI1+Joqq+Ffeo44gffRMjskXYfeP/78OabToQ/IyNDQBTBPhV3CfBZwMn3T548KfSN7BdBfmFhoQBGnv/aa6+dQRdgjE3YMN3lrgYfvrdFfkcYHoEx55hCVwTIZ8olZzQ+ZgHFxaVoaTgpoN2vQYA8U3CYVqVSXyGQAoOIU/NJGosRM7B48RJUH6lCX083FCsm6UA8ikvLMWHSJKxf+5YA/lg8gk984hP45RO/wAcfegi//e1vBfRzLgnmXWDvAH1N1sXX/+abwrjzrz/8VxhxQ1KGXAfBpW7lmiVQdsW8HFs5TkRGWgZWrr4Bf3r2eegwZXeAY1N0Hz7xyU/hiV/8DD6FnMN9iBmmpAQReOtSf0JKWRtxOg0qQXsUN9xwE1LT0vHHZ/6YVLjuqABPmTIJJ2sb0XHKwPIVK7Bz5zZxclRea1vQdIqhxeRvSUNSNNx6662IxiJ49dVXxGa8dyQaQygYgGEasNgfXm+ZMgfBkHAU4ctf/rKM+fHHH5frvCj/lfGsn88oPB7+87Ged61nAc8CyRbwAP8YWw8jAX4CqxtuuEHoEV2BI4JCRvfr6urexrXP4Y8E+CVyaStCmVgxfyl6g2XQbBudLY0IqHG0VO+Cz445Od1MzUikSbj8+vzt5uwnFxUPpGok0kVGmcs+xqZsyO4y4svo99kAfjeFJTMzU1Kg+DM4JSX5bwL+SbOuQnNHL7obqvEXX/46wqaKo0ePITsjEy2tTejq6kRpaQEaTzaguvooPvqRh/DGay9hwfx5aGvvwJ//9EeoZkR0F2xFw4pVq4Vas6erU+bapynCwPP9738fn/nMZwTsT58+HT/96U/x+c9/Xvr49a9/HY8++igC/hC++FdfxP3vvx9P//73+PnPf4EJE8qF0Scc7hUHgef+0z/9kwD9f/7nf8bDDz8Mjpe/GURXLbokCm5/4EE88+z/Qov2QidNrKIiLSsbHd09iBlxXH/7vZgxez5+/V8/xk2334uo7UNLS7MoPlcfrcSzv/kZUmM21HgUq2+8EREjjnXr1ieAtglWPwQCGbh25c3YuGErurp6sHr1tdi3bx8mT56CWJ8Nn19FVkYBduxaj/RMHcuX3oCXXnkWPgqbdESQm5+BeTNvRV+4A9u2b8C8eXPQ1NSEinFl6A53oaurG2XFExEIpmPd5j/iC1/+KNZvWI8///nPomdw4MABVFVVXQnL3RvDOVrAi/Cfo+G8yzwLeBZ4mwU8wD/GFsVIgJ/R8+XLlwuwWL16tYyOEUNO9GBhLXfoowH8TkGnBlVTYCAgl7JY0jQJWi3YTJ0Q4k7vGMkCBOUsZHaZds42kusWQA9V3DwY8PdZPuSUTEJvUzUmzF2OlJwCFBUVY+3rr+OmW24W0P7fv3oCN153PV599VVcf8N1WPf6C7h6+XJs2roNQU2FGuuFbZoIpWTg819+RIC4EQlLpJuslV/9ylflPQptsY2//uu/xk9+8hP83d/9Hdra2vChD30Is2fNxvYdO0Ws7f4H7sfvf/97/O53TyMrM0N2gNatX4OrrroK//AP/yC7PdwJYkrYN77xDVm33EVobmqCatsIxy1cf+c9OFRVjZZjVbDJAAQVD37owygZV4HHvv8YJsxehCMn6jC5JAdtfQZmXbVU1iuj6t29Ldj2+p+REokioNqIWtxl4O6BkzIkNrRVTJs6Bwf2H0ZOdjG6uyLyPHH36qYbb8PByhrMnjsFaaEC7NyzDg3N+5GVUY6aY5UoKS2GEfXD7zeRFpqEzq5mRCImbrn5VuTn5iESDuPHP/0JKsrH49ab7kA4YmDNpl+htfMwehPpPy7QO9u1MdLa8z4fWxbwAP/Ymi+vt54FLmcLeID/cp6dIfo2EuBnJJ2pMosXL8bEiRMFwPzbv/2bRNiHAw+jAfzsitBHEvgTGLGQV/K6E4WT9AjkeGdA/1gCRi61pstHf7Z9d+syhio4Pe09VcPd73sQeUXl+O+f/QTjJs1AZl4hxpWVIT8nF1u2bEJd7XHcdfcdWLd2HfKLirFg/lz8109+gIz0dNx57wP4yeP/BtWIivCWaTPCvwrbtu5AnBoCIA8/8P73PSBpLNxF4tq76aabBKg/9NBDyM/Pxw9+8AN861vfwoEDhyTl5x+/810cPHgQc+bMQ1ZWBsKRXhw7ViOpSt/5znckoj9lyhSJpn/sYx8TAE6FXsdeXIA6brzjHjz7p+fgR1xUem3o8IXSEErPQl3tYXzz77+HlvYu/Ozx7+OTn/ksjp6ok9Wp+3R0dHdg05uvI40pSVYENmsObAfwp6SkoqS4FLW1dZg/fy42btwATQvhnts/LLUp27Ztw7Kly1FdfUyoO+fPXYF1G17CoqVToCMHr735PG65+SZYZgAbNq6BgiACARXtbTG857Y7kRoM4anf/gYVFZOlZqK4sAgVE8rx/Mu/RE+kGXHDoS+l7VjXwgj/cOvjbNfNGPuq87rrFe16a8CzgGeBC2gBD/BfQGNeiqZGAvwEAUyHKCgoEPDF8zdu3NhfTDlUH0cH+MmKQrpGrZ/m8TRwKSwm7wzYF2dkDKUDnS/gP9M6GxzhJ+MN2St1X0AoLk1Fw9TpM1B7/ASMeFR+uEvDnP64aUPzadCsKILBAMIkuyF3PotTObeKDxm52agon4jdO7YKbaYUvRoW/P5Av6AW58JVA3bz+Zm+ZMR5nj8RReduEQXfwkhLS5V8e+568Jg9e7aA/y1btsguiBvlVFhBTGivh7BgwVJs2rwFlhWBrpiwoCOYmonemIGg1YteahAEUqHHe2QHyrQAFssacROmqkNTNPhMAzGd0X3AbzK6z10shxLUMllyG4PmYwKRBjuWIjsN3FUxDROaj8XFBqJhHdAoxhWDTytE3OiEZRvwaxmyG2YjjLgRhq6mQVF1kA0pIyML+XmlOFFbh0i4HYEAXacYbLIpkT7VNFFRUSGF9u74h5rzsbTmL8V345V4Dy/CfyXOqjcmzwLvjAU8wP/O2P2c7zoS4E8Gvy7462cHoajQENzhZwL8BImGqomibqpioM9Qofvi0FQdpqHCMMllTjRFxhRnWGdPHXnO5ui/cCyBn0sF+IW33o6Lgq2FFCiIwjLpsBGIkrue9RYA4bJDN6nAZBRcJcc+E+bJQU+MTTksR1nZUtmmJXPtqiq7aTCD5z25RsNh6nEZopgKZgqTDWktbap6JVhuXCaiwWvXrQchJLYs7i35IF1WCdjZa3ZfJ6oHKOKlqIizUNg2EaDHwxoUnQ4PYNABsnWH518WLTn/3d0qi5sZYiOqIKsJOk5YPof5R3PYdiwwEk82IB0q7aWQTjQAW+FOGmsAHMYiTXeYjPg5dRF0TRNWIBqeLEO0PvuvaHQ4BmpZkndxhnuextKaP/8n/N3Zggf4353z7o3as8DFsIAH+C+GVS9im2cL+F1QkFwsOxhAnDnCL9BQAIpOFpfiOYhlpqMzosJnKEgPn0Ks+QB0mzJcHuAfzdRfKsBPSG4LYDWhWAGoMED+RxZgC8c+ee8ZoReHwCZZDhE0afflYL694wjYjrgVKTEdmA89AdAHg3p3bSWD0eQibschHbxOnDcGF3G7tuxvK+GwslyEQnCi+aVSnIuA323UFdZy2uNQdMNxRk1VhaEp0n/m6DvOqfx/ApDbiVqUAW59TV6KhLRjk8Qqt+SepNFUHIYe9ieZ0991FAbterlaAqQ9TbaF0+zAfYey3+C15QH+0TxtY/scD/CP7fnzeu9Z4HKygAf4L6fZGEVfRgP4k5sZChScDeAnzgmSSlABwinpKLnji2hNH4+YLw96dztQtQbhnX9AwHIoIsm1TzYgUnAy/9hloXH52dk3pm4wt7ulpSUBmhxaRuZoMx2J6R8uwxDfS2YbysnJwalTp6RdV7TKTSEZK9zl5wr43SJd16Yj5fAzhaSX3PF+v0S5bXLjx02qaYmYVtSMQQtoMGwDKnnoGeE3SBnpkyJdSQ+TwPcA8xKZf+LkunfwspzjzoNbFM4ItsNt75w08FvrV3929SCSeefdqLbbzuC1q/n8iETjjg4v599ZPYz5C/UmfwcDIZh8zRSleAx+nx86FYPjBnTFB4O1COIiKDBYiBwKJfjxqd3LKDzg9ztCcIZhIiUQhGHG4WM6EH/7dMS5PsUwkP6EQkEYhlPsy3UuOwbc8VJVRyPAshCLxRFKULEyrSlqxBOaCI5t2d/hALwX4R/FF+MVeooH+K/QifWG5VngHbCAB/jfAaOfzy3PFvC7oCz5nmcH+BX4TB8UJYK+1Azk3P1VtIXGQddTkBrpRO/hHQhv/Q1CVo/cYtq0aUInSDEtHh0dHQLQCfDJxpKbmysc/CzM5GuCHDK5NDc3S94yGWh4DUESWVpcHvbt27dLXvesWbOE05/Air/LysrkXAp6jZXjXAG/W59Bm9ARcqlOh5tbgnPTn4YwdGSZYXRCh2YyxSQR0Sco1Sk+pcAyVBGWYsoJP18wdwEq9+6FYsegWWa/ou6ESVOErrPjVLPclmO5//778etf/xp33303nn32uf5oOedFJ40PATbTWzRNCsl5zQc+8AGh33S1CPgeHUGex5+hnLeFS5Zh1+69iIZ7nXvbCvyhFFyz+jpZY1u2bkXcVpxUIQbdE0JbArzZFwvQCdp1DbPmzsHNt9yC//mf3+H4saPiJDCVJxBIQW5uPqKRGFRFR0owhPr6Rmjc2eAOh2UlHBynj+Tzp6O0ctW1IhiXmpKCjs4uKWZ2HFEWFLuiXI5yKu19/wfuwv++8Cd5Jlywn7wLd6bn1f3Mi/CPlSf+3Pvp8fCfu+28Kz0LeBY43QIe4B9jK+JcAP9IQzxTSo9iq9CNEAy9D0jNQsbdn0Njbxr0SBh9NftRkJeOjs2/Q8jqFiBH/n+C83nz5gmQz8rKEqDHhdbV1SWgneq63AFwxZZOnDghRcYEUxMmTBAg+9Zbb4nTwGgodwx4DgsYCRjpEJSWluLYsWNYuHAhdu3aJe+NleNcAb+rOktnyXWKBjtvyX8T8JdMnYeGrhhitftx9yc+DwMW+np75Sc9LQ2tLS2IhiOiGlt7sh533P4evPHan3HVggU4cfwk9m7bDB+ZcGzGxRUsWrocu3bvRizcB0Vy1W088shX8P1/+QE+/elPC7c82WfefOst4eFvb2/Dv//7T/CRj3xYqGLJzvPZz35W5o8CcUuWLBHA+9GPflT4+EnXuWrVKllLP/7xj9Hc1Ci7BWTSWbFyNTZv2YaYAH5GxIGUrBzkjSvDsZqjmDplGvInTsbmDZtx4+rVAvwPHD6ERcuugQ7gqf/8f1DDXQj4NIwrK0dpaTG2bd8mBcNsLx4zkZaWjWuuvg7bNu9mMhAyM0Noqu/EjGlz0NNDJWIboVAaoETQ2HQMM2csx/4DO7B44UqxX0tzM9LS05GTnY3GxkZMmDhRQH3VwWqUlo7DuLJ8vPL6n7B05Uxs375JhLZYpEy7DHd4Ef6x8mRf+H56gP/C29Rr0bPAu9UCHuAfYzN/6QG/Ap8RRNgfga2loeSuj6EbRUhlik/zCaRZ3Ti24RkErT4BfwTyBOyMuFITgBH7hoYG4VYnSCV4Ib0hFVfdiCYdAQJ7gv7U1FQB8twR4A+dBqb4sA2ek5+Xj57eHrme7/F8AmEymrjFyZf7lJ4r4Oe4mILiRssJJN10J3fMpwN+BRE1Ddklk9BZswsTF61EYXkZMjMz8Nbrb+Cmm29GPBzH8889h8WLFmLDpg1YsmQhtm14A9etWoW31m6EzzKgk35TdgU0fPDhh/Hkb34LI9onn7E+4Bvf+jt8+9t/jy984QtYt24dli9bjgMHD+J9971PaC1/9eSvMGfOLOzdu1dEudhv8vT//Oc/l7mlyBSj+3TqCHwXLFggTtzzzz+PUy1NEhVn2fDyldeisakFh6sOCR8/U97HT5+B2QuX4MVnn4URiSJz/HjU1tTj6mXLZJzRWAz+1GzkZWfi1T89hXBbPfysBZDiYxuWROBNoes04kBBfiliESAWpqhYELkFqWiq78HUqXOQnZkPCz1obemCrfTgWO0+lJfMR/XRPZg3ZwVysvNQW3sS6emZoJLy8eMnEAgEmRGFaNRAQX4xbLUPuytfhaF0yU4K58tNZxsO2HuA/3J/oi9e/7yUnotnW69lzwLvNgt4gH+MzfglB/xMWLB0GKqJuKXDHjcBRtyPkKYg3t2GFDWOeM8pKdoV4aJEXndy2okbmSZwcXNpYWVeAAAgAElEQVTvXXDu5oC7oIdgNi8vT5wFOgjhcPg0ukfXSXDTIHhdcn3AWJjO8wH87q4I7TdSSo+maygsm4JAei5OHtgJf04hcgodutauzi50d3ah7VQriouKnUi/aaJsXBEO7dmGzIx0VEyZgc1r1wngp4qyrfhwzbXXY93GDTAivfAJ+4yNq69ZicLCYgH5dMgo7PXWmrVYec1K4dh/6603sHjxInHQmIbFSD+FtJiGxR0fRvs5h5xvOm5MC+M6f+6559DV0SZrhrSbV193I/ZU7kVbaytUMgXpGkLpGcgvKUHVgUpMmzoVaigdB/ccwvWrrpN0mupjNcjOLYBpGTh2uBLxcBc01uyycFlEtkjgY6G4qAitLe1YtnQVNq4n5aiKCRMnID09Azt37MSkSdOhqyG0tp1AenoeevtOQdXiSEspQH3DceTmFgrtKAuKmarG8l5G++NxpgApCEf6ML58Enp6u9DYehhxs7s/1Yc7GnSUvBz+sfD0Xto+eoD/0trbu5tngSvZAh7gH2Oze6kBv0O+SFYXh9nEUgGNrILCPuIw+CT4RoTVhcdg4HImhqDhmFmGm5YrIW/5fAD/SMt1cDSYM2RRRdayYWkqYpaFKVOnoKWxGeFwnxSziiMm5zkUmZodlYLYiKlAU1T4lERhKXSkZechEAqiua4ePhb7Cj+nCtNy8vS5GOj4cd04BxeLQ//pFuXSUeE6pvPCNK3kPrsRb17pFOayIBcwVB0z5y7A7sp9gBGTFCNNVRBISUNKWjoam09AYeTe8MFn++ATGlEhHAU0UnE6wnNur/r5cBSCfmcFa1oAoUAawn1knCJdJjmJUhCJtiMQTAEsP2JGO3y+dNiWiBQ4zEVSLEAmIzL1ODz+7LNDcMSBUwchjmgE8OlBKFoYJmJiI13T4fP7JLXHi/CPtLrffZ97gP/dN+feiD0LXCwLeID/Yln2IrV7toDfjYS7YGIoUDESLSfpGym9RNSmWTY0W4FBEGORo58Ahy4BEz4GeMSHG/7bAKlEWQfoCEcymwf4z2yht9lSMR1qTdUPkyBV0YQ1J0q2G4JT4mFNlzl1hJQtBHRFWHoIaQlYVQHFCizOu61C0/2wDToFRLXM7YeAVuJe4ZgHpABYALsCBEMBqeFwHb/BDo+78+OC/IHCWHFXxK3kveO8t+pzageEBpZMOD4ZHwG06tMBkz+OloARj0m/IkZMWIkcuO8QawrVrMM2mwD8HCN1B1Touh+WQTGtOOJxDYoWh2L7AP6oUdiWo2Ugh2gAOK9V6A7gFy5+OgPuuqYGAZ2PhHAdnxiKbJEa1FbF5twF8CL8Iz39777PPcD/7ptzb8SeBS6WBTzAf7Ese5HaPRfA7wIqAikXVCV374zCW4ol4CQBkRyedsvhMw/GyW2eiG666GmIcZ9tFP9cTDeWHIFLFeF3os8mxZGhUDhK5fyTPmZA7IrMNZxbxuQTqDVBOc8UHgJTR5BKOP0TPPyMXgs/veKISp1+iNeQAMNM4RKvQf4eaR2cVn+QRFPpvk/AziJy7kSoiAnMVi1NOPYtrlNNF50ARTEl5UdAt8Bs/k52Kh0Of2fk/C8B+iXVh2JgbMWJ4Ev03qYjwLLf5MNxG5yDngNFuhwrcsdgsPCz2EGNAEpcdgosUFXYpeJ0mIwGDDfoTsM4xGNpzZ/LM+1d47A6ud/bg7+zHQpY7/As4FnAs8DoLOAB/tHZ6bI5azSA382PZ+48wRJzosmWs3XrVimSHEx5eCbAT+hjKjr8dlRyFEx/BvrI26IFoJsGglY3dNNJAelXbBpkrcFAzwVwwzkgg43N8908/SuhgPFcAb+bEnOmHZHkz0zLQpyRY82PoGUirjK1hxz5jIw7LpxPnEBH+dXFrgJcCfYJ8J2MlATg5waBQwnKolnJfyecTuzSuPUUySDFrd8QWDxoN8dN30lek65z6oIZN9rfvyaomEtPxOeIgvllx4nc+goMjRF4Hbak/BDiMxXNgkmnhyJjlg1VcxRv+9PPDMuhIpUUNScVxwH8BFNUmA7K7gIU0nQ6zo+zbgnEGLnnb4cCVNWiEqm3jIBw+rtiWrzMsvhZADZ6oSohGNyJUOJQNUN2RRxBLsemyc+vq1Mw1BeQB/gvm6/li9YRD/BfNNN6DXsWeNdZwAP8Y2zKRwP4CQQImMiQc/311wt1Jd977LHHZLSDI0ZnjPBDQVz1CQtPRA2iZMmd6E4bjygyhXFEPboVsSPr4aNDIHnQmrTvCmgNzs/mOewbP3dfJ6d0nGk6zgR4xxL4OVfAzzGymJlrgKCbbDeDwf9pUXKm02QXIqr6YLXWI2f8FNiGKcxHxUUlaKg/iXi8D8XFxeho70TcMJBXkI++nl4sWbwI+/buQUtjo6TVUNmWx+w5pKfswdEjRxyAqgKf+9xn8aMf/Qif+cxn8OSTT0rRdU1NjfxmUS7ZdyZPnixzzsLcv/mbvxHn81e/+pWw9fzFX/wFFi9eLOuG7Dx33XWXXE9WH2oz9Pb2inYDmXwYmfeHUnHr/Q/gyad+g7R4VArGY6qOYEYubnnvnXjtldeQwnMVFa1tp5CRnYlINOLgb1uBT7XR1tqMAMWzTBN33H67UJT+6snfyBgVidYzXSkF1137XuzfdwD1jcewatU12LBuvYyruZWicZY40t1d3QiFUuHz69B1FbNmLoBl2ti8ZSNmzJiFXbu2ITs3hNnTr8WGzX+Grofw3tsewh+e+W8EQhYyM4pR11CNx//f99HZ2YFvfvObp4nKDZeON5bW/Bj7mr1suusB/stmKryOeBYY8xbwAP8Ym8KRAD/BAakqSXFJkSoXaB06dAjPPPPMkIJGZwb8kPSdgBlBNCUfBTd/Dt3pUxFBGuJmL/zHNiO66b+RkuDhnzlzJngv8vCThYU0kqTdTE9Pl8JEgjbSa9IJIdf+3LlzhYqRzgmBJAGiq7jLvwlw+ZtRYIJCniuCR/F4v2CRK940VqbyfAA/7UhaU/4mED4z4FcRzCmBkpaDzqrtuO2jn4UdzJKIcvXhI5g+eRIifa04Wn0EWRmZ2HdgP+646w68+PzzWLF4CY4eq8aRA/ugmAZ8RMuWjWtWrcLatWtE2VZl4aym4Ytf/CL+5V/+RXj3CUIJ6nfs2IFHHnkEx48fx3e/+10R5SI7z2uvvYaHHnoIv/3tbwXgk53m6quvxs033yxr5ZVXXpH55a4U1w/bKC8vx9e+9jV0d3cL4Lc0Ddfe8wG88PLLCPaeQsCOiVMTyCwEAmnCPLRi8VLJ1j9R34CKSZMxrrwCzS2nUFFegXB7M178w1OAEYFiRFFRXgZF1XCkpka4+zkGXdUR8GVhXMlU0Qfo6u7C8iUr0FBfj4zMTDQ1t2LGjBno6u5GR0cbunsbUVE2G5X7tyIjPQNxI46W1pOYUDEd1TWHkJ2nY/6Mu1B5aA1aWhtx391/iT8++0vc/t57cKrZQlXNOsxdUIajR4+Kc7N69WrRq+Df7jFU/ctYWfNeP8/NAh4P/7nZzbvKs4BngbdbwAP8Y2xVjAT4yXf/wAMPCHCWgKZtS4T1qaeeGrYo8MxFu8z31uBDDKY/G/l3/F/UxRTEyOQSNRDsOYrw1t8jxeyV9gmC9u3bh2XLliEnJwdVVVUC8AnYCd55Dh2CmTNmoi/c16+sy89aWloEBNIZoHPAvwm2KMa1bds2zJkzR1R86UwQDNGpIUjcv3+/tD9WjnMB/O4uCH/TnjxIWTo4ypscDWYmSkxPQ07ZRPQdP4DcqfNROmk6srKysXnjBixdvgxmLIJX/vyCcN+Th//aa1dj7auvYuniRThQdQDRni4osZgo1Sqaig9+6EP4n9/+BkY0IkW7XI+PPvqoAP6PfexjAtgffvhhbNiwAR/+8Ifl9+OPPy6CbJxDnn/vvfeKwBb7/tJLL+G2224T3npqK1CsimvXBfzf/va3RYX5X//1XxGNRCQ3XwmmYMV7H8Da9ZsQazkiu0sG/Fh4zU2ALxX/P3vfASbJVV57KnT35Jnd2ZzzahU3SFqFVQBlyZKQQCIYmSAwwWCeDc+AgQcPgwGD3xMYA7YED2FABgUUUN4gaXNerTbnnOPkDlX1vvPfut3VPd0zPbMzszuzVTDame6qW7f+e+ve86fzz5v9GqbPmIYDew/AiEVQWlmDiy6bCuYTUz7xulNYOudVGPF6RA2VC8AgHpUcrLxTEbsCUyZPxTtr3sGAAbU4faIBN998J+a98Zb0jXSbpDM9WVeHffu2wzXqYJu12LP/HYwcMQotLQT8ezB00AWobzwCF42YMu527N63FnUNR3H7zR/Ey68/gQ994JPYvm071m2aj4am4+nIqpKSGJLJRHpe5/OUhRb+3vLGd76foYW/87ILrwwlEEogWwIh4O9lM6I9wE+QzeJXN998czrsg2ETtAbTip7vaLPSriRGMnjDRrxsMAbf+fc4Ee0HMxrH8Q3rUNW8DanNbyGWahYgOmvWLAHl5CInWB8xYoSAPFbLZR8I6si1zs8J8tgn/tBqTbBHKy6VBXoFeN327dsFgHGijh8/XpQXegnouSCnOxWFZcuWdYjp52wPeWcAP/vM6/jslAfBfr5kvlzAf/v9DyLumHjzpadQ0m8kImXVuOTiy1BRXooFC95E3elTuO22m7Fs8SIMHzUKg4cOweI5bwoIvurGa/Hic89KemmE0fqegRtvvRlLFy1AU309LJBe08LEiZMkDOeZZ56RcafF/ic/+YlYqVkZmZ4lKqEMJfr9738vygWrMY8cORLvfe97RSl85ZVXxIr/n//5n7jzzjslVIbhQVQG+LwM/1G0mi6MSAnefff78MKfX0I0WQ/DTcAzLcQqBsKKleHEieN44IMPIJVy8PSTT+GWW2/HwWNHkEgyfyEleQzbN6xDDEmpMSCKMeP1DRY2K8PgwQNxYP9xTBx3ETZtXA/Xi+PWd9+F9eu34tTpesy86iosXbIMlm3jsmmXYeWqRbjssgthW1VYsmw2YtFSGRsXLZgx7Xokkk1YsWIxpl5yC3bt2YTa2koMGzoJK1bNw4DaIRg9eiwWL3kDyVQDDOYaSOXhj2DOnNniIcm18KeTmHMzg8/2xA7v3+USCAF/l4s0bDCUwHkrgRDw97KhLwT4dUIkATCt3gRT11xzjVjKH3vsMQEgOlk3NzSgPcBvu55YUL1oOQZf/T4csqpglZoojbegYccCePs2wEwl0lVDGW7DQyfaEtjzoBWe/eT9gtVF2R9+RzDLH16vkxW1dyCY8Klj2HVxL11ttrdYPDsL+DsyVXkPIVCiouCxjJQLx1Cx/0OHDhNlTGTss9SQzUdzfkRoCfc8JCwm7arYfbZHj0HKBUYMG4ZDh/YJt78k/PpElx3pX2fO1fOWCmJN/1ocPHhIKDotQ4gtYUdjsGMxNNU3IUYafdKEMkw/QNCjGKcUe49Kk1UVew2h0FQ/qVQCJbFyOI4Jw3WEXUddpln8mQqgfidjkPCASpZzTNF0Ggmh5pTf09eQgpN5KyrhV+hBTb4PbNdnARJ2H9Yd8ITKlAnBVHx1vktuLH9vme+dGevwGiWBEPCHMyGUQCiBrpJACPi7SpI91E4hwK8ZUhhOQWv5888/LyEWs2fPFqt4kO2jo4CfjCy0rZqJFiRK+6E+lULKclFqlaLCaJAnT6U8pOIJsdbH43Gx3muQznuzf7wvFRCCeAJ7gnyCGX7H33VSLtsg0NHWf15PJYB/6wnLz9iG/pt96C0AqKcAv6r5xIRbwkwyNnnqd/HY+MXTLAJRRT8psNVjrQVVW4EMPfwRqzpBtXDMW0JzaaRSArR9lSJAUdl9L0LQsu2mkjJvCLxFuaFC47iwWC/AtKTfPIR2lAm4cnhSQE7XwxKqTvLgs/CY4H7h1lFWdtcA9dYo+UcJ4PmNgPcM6FeAX/6bpi5VHKgE/KTz5LUUtr4uA/ZVf6hZpQKAn4xHik6U7wXnvDyjb8kPAX/3za1zteUQ8J+rIxP2K5RA75NACPh72ZgVAvz6MQiKtYVdeNNpxc3h8e4I4Ge7BFMS4yzAQ1E4EuiwCqtYRn1ARZAUPMQqnBN2oEG9Pi8XxGgGnyBlZ6E4df15Lt3juT6kPQn4KQtVvCrDPa+UIxW5TnArf4u1nuNqwkwXjNJgNvMv6S9F+XMdv2BVNgDuTtkH54oG+JCqvj6cd1SxryA9bL7eEfRL4SsB/MqqL//T+osG4wLuVaVgYSkKWPhzpnrgsXXdAlW7IA3sZSAI7nOVhmAPC3Px575XagyzOtydog/bPksSCAH/WRJ8eNtQAn1QAiHg72WD2hbgJ9ghYNZhMwzfoBW8EGDWj9520q4Gez4wEbyvuMwtqbKrv1cFjnKBSb5787NCVkvtDSgW8Oe20xuGs6OAXyzYPhVnbvJmIdCXq9TlyiVXbsWCRz3GSk/QFuuekXp7Fu7250I2oJZHyArnCT6H9goEPwuC89zv9XfBdyL7/chY+9lm8PyMByJQtayg1ySM4e+Z+XYu3CUE/OfCKIR9CCXQNyQQAv5eNo7tWfiDlr9CoK+jFn5tqzSsCFLJFGAz+ZeMJgq4M8gjE97RGijlA2JtWe3z9bsQmCsWqJ5Lw9wRwK9lwTAoKnMMlaIyRGVOU5Pme7b2AH9n5XEuyLvQs7Xft0IW9GDVXC2ZQoC+ve/z+RT84mZZQg8Bf2fn4Pl0XQj4z6fRDp81lED3SiAE/N0r3y5v/awAfkZJuAY8FjOq6I/GWI3EeyecOKJOHOV1J2E6qvAWY71zQ2yCQKyQdTIfiNMhQW1ZbtsHeV0+BGfcYEcBP88n0CfLEdlrdGXafIW3dOdCwJ9vmELAf8aTN2ygRyUQ8vD3qLjDm4US6NMSCAF/LxveYgB/Rx+JCYJMtNVsN7nXM8zZdE24pRUYcv8XcCw6WvhMGi0X0U3L0LLov1HiNEo4dXV1tRReYrEkJgtrZiC2SaBKBiGeQ1pOJvDyXCYZcyKy4uvevXslYVEDVnKyk6pTJ/nq5N98+QEdfe6zdX5HAD/7SIs+i6kR8JOFiZZ+ypVyCco3+DzdBfjPlszOtft2TtHs2RCoc01mYX86LoHQwt9xmYVXhBIIJZBfAiHg72Uz4+wBfgup0koMeu/f4Xh0HCxSddKav3Upmhb/F8pTDQL4J06cKEWxyKVPnnwCdlbH5ecE9vybFVdHjx6d5mLX1XRr+9fiyNEjUlBryZIlohzcdtttWLx4sVRI3bxlMwYMGCAAmLz+vfXoKODXFn6CTCpNVHoYztOW0hMC/u6dHSHg7175hq0rCYSAP5wJoQRCCXSVBELA31WS7KF2zhbgJ1VjsrQSgwn466KINDXi6IHDGFXZiIMrn0OJ24SYHZFquGvWrMEVV1wBhpzwIHBnoShapvnDQkvTp0/H8uXLpWouz6M3gBV2Bw4ciJ07d8rfnJwzZ87E2rVrpYATixDxfFbqZfXV3np0FPDrEKlgOFR7zETdDfiF3jOblClrODQrZW8do/b6rViOeORL7m3v6vD7UALFSSAE/MXJKTwrlEAogfYlEAL+9mV0Tp1xtgA/Q3qc0nKMvO9zONZYhgrbRsPeg6g/ug7JvctQ4jYjlYjjhuuvQ31dnVjxhwwZItz5DNOh1Z4Wf1rn9+3bJ9WAWUWXln4Cfoas8FzNKrR+/Xr5jNV1jx49KrHrvJ7nMJ5969at59S4dKQzHQX8uu2OsLMUAvy6GFe6v2mOeg1fyUvPQl0GUqyfkM1VCcvi5w4sH/D7pJ5S3EtoLn2uf8s1VMEr04DHom/k9BdmGnLhk2vegKVrBAg7piFhY8Lx7/Pq6z62ViykugAMTyXDak8H3w2xvAfoM4PjwmdSlnlek2fESDfrM02RYrZQ8jhZqhzexvPStKat5NqRCRGeG0qggARCwB9OjVACoQS6SgIh4O8qSfZQO2cD8AvnPi2alo1YTS1SFUNhRSKoP3YMtukgcfwgLMOB4bIYU9uCIIjKrQ2QLzSFYCoN4Pwmu9tq3UNDKEBSVwnmPYsND+n482eqxxKQBlNWZZgE7KtCVNIPQcFqAImLOU62zcJPjlTeZRsmq782N6IsUqKqzZosdJWAyUrMHsc2hYhrwCZ4p3JgeDDcJJn74VgxWCbDkuKIRGwYTgKW58AzTSQMAxGjBEmXhJUOLBas9av7sj8K9LOtBDzYaHAtlFmugH7DZOG2JKKRqHRfnkNb4Hl/Vc4WpsFiWioUyqQGQu79wHzVchBKWJeKiZGV18JxcoSZShXDUu2wYlem8FYI/HvqLTo/7hMC/vNjnMOnDCXQExIIAX9PSLkL71EM4C8EoAsBxvaSdl2/8JBlRSS5F0YESSeFWDSmijqJpdUHVjkW4S589KymOg5+u6snHW+3o4A/OJ6M39c1Ctq+s9SM9a3qtG3TAp8B9+paVVQqw/2uQDWPqopKnD59SmotCDQmMubpnoGKAf1w+thJKdLlmB4sM4HKfoPR2NiMZEszaN0XazqTOlhhOdWCIUOHYffBY7ANR7w1x48eRdRgoawUDNYYsKIYNWoSdu3ZA8NxYBF0CyjXKojqm+XyfBteWS0S9cdgwUP/2lqcqKtTSgr/Q7zvKy7iV/A9ASwfx5Cxo8ePgx/JM+WY+iMeMGzwYBw8ckg8VPRG8Tw93+KpFAYNHIrT9Y1IJJohpSio7IpSwaJlHZ8P4RWhBApJIAT84dwIJRBKoKskEAL+rpJkD7XTHuDX4FBbyAkOtUW9EKNLe4BfF1gS67zgPlbwVchGgjR8a6f83UOA53wC/BwfhjeR0Yh8/BUVFfK7QGC/2mq2PBi6YsExTFx82TSwOu7GDVtQU9sP/fv1R11jvYDuo8eOoKGxThiVDhw4hEgkhhGjR+PQgUO47NJLsG/XTmzdsE5CbyRJ23Mxedp0XHbdLDzz+z9i2IhROHTkAOoP7MHt996HLVu2wkwkUVJWgc3bt2P40OE4feoUGk4dw+hx47B1137UVpbj4Yc/jj89+RT279oGw0wixVoOJRUYNeki1Nc1wIm3oLGhHo7rYMLkSThdX4fd+/Zi4uRJSDbUo7G+Cdfecg/mz/4zmhrqMG3GFVi4ZBFGjBqDyspKbN6wERddeBHLB2P9mjWIUYnxHCQNB//zG/+I3z/xR5SXlKKqogo7du7E2IkT4boO1q1+GxOGDcN1M6/Gb5/4DW688UZs27Ydu3btSFv6Hc/FX/3Vw/jtf/0eKSfpW/hJUhsC/h5aAs+r24SA/7wa7vBhQwl0qwRCwN+t4u36xgsB/mB8N+PgebA4EwEh496ZNHumgN+kRZdhFgx3EKBpiB2VMdkSMuHHNeeG4nS9FHzrbHc03ANtdtTCz0RnMhmRlpPKGwE/KU2Dlv9swE9rPq3vETz8qc9i9/4DeGvBUtxx1114++230W9ALXbv3Y2rr70aLc0NmPP6a5g2dToWLFyIm9/1bsydMxfXXX0Nlix8Cybj+D0XqZYExk+aiP2nG3Dj3Xfi0O5DiDsuxo4fhQUvvoAr33UD5s6dh/4l5RhzwRQ0pVKoqarC/p27sXXTOxg7noB/L2pKSvCxj3wEP/u3nyBClwFjdywbo0aNQWTAIKxftRZXXnkF6urrcOzYMQwbMQIjRo7AgYOHcPTIEUTg4dDevZg2691Y+ObriBomHvzQX+L3f/gjPv3Zv8Gjjz2GwQP6C+3rwAEDMH/ubDSfOiHgv7xfNW69+07sP3gYA2sH4oXnnseHP/JRNCWSeGv+W5g1fQbQ0ICXnv0TTMtARUUZvvLVr+Ab3/ha2sJvRWw8+MAH8fvf/wHJFBmT6CUIAX8PvDbn5S1CHv7zctjDhw4l0C0SCAF/t4i1+xpty8LP75gEe//990vS7FNPPYUHH3wQw4YNw4YNG/DSSy+llQD2UIPE9iz8Bhy4hoWI4eCEU4pSz0TEduG4pSiLGWhurpPQBsZ6M0aaVujwKCyBjgJ+KlcE/KTkpBJH1iMN/vUY5gP8rmnjo5/8NBYuXYb1G7bggx9+COt27oNlR4Tl6KILp6Dp+AFs27IJw4eNwObNWzBjxnTMnz8fl158CY4eOYyje3fBoJco5WDgoCGoGjkcl155JZYuXoJoLIpjx47i6MF9uHrWjVi0cAnu/Yu/wM49u2HFSjB21FgcPbgfixe+gUsuuQj7DhxE3Ynj+JtPfQavvfYqtmzeJKH27Ht1eSW8qgqcPHQcD334Q9i3/yDeXvu2APcBtbVoam5GMpGAm0hg4/p1uOGOO7Bm1Uq01DfiPfe/D7/94xP46Ec/htdfexWJRAsG9OuP6poabFy7FqePHWMuMW66/RbsPXAAw4ePFE/A6lWrMf3KmSjt1w/r1q9DpW2hzHGxetkixJsbUF5ZgY9+7CN45JFH0soyQ6re974H8dQzz4oSbdm+p6uHPFvhe3V+SSC08J9f4x0+bSiB7pRACPi7U7rd0HYhwE9QSOvvTTfdhKuvvlqA4Z///Gfce++9Eo5ABeDRRx+Vc7SlvzjAL7ZiJMwoklYpSi+5C6nqESiNlKIhFUflwVVo2rQAtpcQ4EbvAuP8iwm5yZdrEBRZe9ST3SDeHmmyM4A/eA0VNIJ/yprW/6DylnkAQxJMY6VlcFyguSUOw7LhGBFcf8ON2L17D3bu2AbbS6K2X5XUSLBMC5Zto4VA1oqgtKIcLQ1NEsJFLxETY8sJyk+dhG1ZqK6sQl19vQSzTJ82HStWrIEdiSBWEkNDYyNisVIYnoN4c5PMQY4nvUORGBN8PSRTcYnTp2eISeGR/lVoPHZSYu6jJVE4VDQcR2L8CfYH1A5AQ30DkkkHZRXlaG5JIGrbKhnZMJBItqCqshKnTp9GikXeYiUqlyClZBSJROE4KaRc4JZbbsayZctxurEB937gA3j5tdfRdPokxg4ZgA+//wH86F//FXfddRdefPEF6buWM/v9wPsexJPP/AmOkxRWIsBwol4AACAASURBVEneDQF/j7w759tNQsB/vo14+LyhBLpPAiHg7z7ZdkvLbQF+gpFZs2bhmmuuEWBPi34Q8P/yl7/MYoQpDvCrx2AoT7xsIIbc/VUcLBuPqGEj6TSibOPLaF72B5S4DQKMWFiLNJv8l5OLoHTq1KlYsWKFxKHr0CLem9+PHDlSzqeConn6+TsPKg4Et33t6Cjg1zkYweTRfExHQTkJADVcodbkoSgpVTaGJPAyt5VglUmtZNrRORl+oqxHmk2h1bQkXIvf8xrSdApbT5rNx/Ct9KJ2iHKgsa/0V2gyVYS7ywYJ+i1Nz6mSci32yPPQZCRR4lkC+MXyb/k5CnI9/6OewTR4DrulWILkkAdi4rjKMVFKkOoTGXfU3yqRWf7vPzPl4ZDOExZMpGAiqZKZA9SeuaFTOpyNDdGrFR6hBLpLAiHg7y7Jhu2GEjj/JBAC/l425m0Bfg243/Oe90h1WxbAGj58uBTDmj17toDt4FEM4BdIaFiwvTjc0moMvOdrOOQOR9Rtgh1vRqxuOw4veBxlbr14Dsi3T459AnX2gSD+yiuvlJhzVuDlPRnyw76Sa3/o0KHSL/bxwIEDwrXPMI533nnHB2nt8Hz2svFTwLNjtJyFPB2FY/gVxCcYbUX5KXz5Kv9Ch9MovKxBsU/L6WNlwyTLjSdg3XAJiwnizbQHh/kbZOpRh+K5F6Imgn3+LUDdVwN8qsyg94dJ4BH/84QN2I7qCz8njaY+lLLiCU+/RU+So5SOlGXCcEn6yUPx8vMcLWcqPfR0qL/Ze7+nfpeFWpTPI30mFygBPNtRn7d3FEup2l474fehBPJJIAT84bwIJRBKoKskEAL+rpJkD7VTCPDzcyZzfuYznxFr+fHjx6VC7fXXXy8x36xu+8wzzwgAz437biuGnzSMEScCz2yEVzkE/e/5FA7H+6MMSRxZtQijRpZh/8I/o8xlCEdMYqPZPoE848xPnDghFXQ50VatWiWhKKyWW19fL5VzeT77y+/pCaCSQHaUF154QfIBCiUa95C4u+U2HQX8lAFlxHHSoSXFyIU4WmgqfeCqQbFj0mOjqCv5P8sFksmU8NibBNJGEs02KVeTklgrFnfh4WcLymNA8Mx22Zb6gPz6Cdh2RIztacAt4Tb8S/PhZ0Sq9QRa2/m7FOqSpky4khOSDbjT4Noga1CQp98H7H7T6n6uz93vg/c8I0mQr26p7qP5+qkkCP4vAvDrZkPg3y2vynnfaAj4z/spEAoglECXSSAE/F0myp5pqC0LP8N3Lr30UgHJb731FmbOnCkgkQCTVvSFCxdiyZIlray5bQJ+GIikCPhbkCyrwahbP4CDiRoMG1yLY9s3ojR5AvtWzpVKu56Tkiq4BOo8aMXnoUN1mHgqseLkZvfj/dkvDYBVoSdbwC1DgagwaMahnpFuz9ylo4CfvdJgn7Lj+FLGxeQ45AOipOtMWQBt2ZZLO7kB2yT/DZAyTFjJJqTMUkTdBExTWc2DioOMLUN7+LkPlhnCxbFUoL9jYVjF5HuIyqA1CX+Yir2uU6NK5qkQ8HdKdOFFXSeBEPB3nSzDlkIJnO8SCAF/L5sBbQH+YgBQvkTZtll6TJhSSMlBi2WhyapAyojAggPTSyLCyqoeK6YqK7A+8vVFx6BL8maAuz8Yj64/J+inx0BbtHvZMLXZ3Y4Cfp7P/AeGRVE+DIniZwTXHbcsm2L5/tyXvoCKmv74lx/8FJ/85Kfw5JNPYvqMyzFl2jQ89evHMHrCxTiwZSMOHt6Lv/70pxCNxvDzn/8cH/7EZ7Fg/ptYv2IRYl4cDmP7AXz1q1/Fj370I+mXVviKmY99ZVw7Pg595cnD5+hOCYSAvzulG7YdSuD8kkAI+HvZeLdXeKszj9MeLadYdF0TCQsocVw4RkpCOFzGWHt+/DTDMNoJt88HAHOBUlARyKecdOb5zrVrOgr42X9tQedY8YegujPKEMNyaMW/78MP4rdPPol7/uJDSKVcYdU5cvgw6uqasGfrBtxy/wewaf0q1B87ionjJ2Djxo2iaLgVA/GXH/oAfvXId1HqNMB1Upg6fQYGDBiIN954Q/qVGzJ2rsm/O/oTAv7ukGrYZsjDH86BUAKhBLpKAiHg7ypJ9lA7PQn4dbgGH4104ymD9ImK2UUdCuG3B/S1aIqx+OYmj+pr+xKg6ijg5/ma9Yigm7IggxGP4uSiElBNVst1HdhlJfjAwx/Db37/B9x00504uP+gtHXs+HFMnzYDe3bvxJARY5CIN2PD2lUYPnwoNm3cJB6FkopqMCn89//vUZheCl6yETXlZXjfA+/Dbx5/XJhwArm2qjhbF+ddB+dlD7127d6muHFot5nwhFACWRIILfzhhAglEEqgqyQQAv6ukmQPtXN2Ab9KbtTJlozhzgb8WhHIL4wQ8PtqUgdZehjyxFwG/qs54fm7qFxFoWkF+MluA+ZJlJbAicXQ0BKH53goiZUgGW9GS0scNdXVcFih2fUkCfxU/WmUVVTIZyYsoVCNlZQglYzD8Fy4iWbYpoevfvkf8B//8R84deqU9En9ZJ63K1+PEPB3pTTDts5lCYSA/1wenbBvoQR6lwRCwN+7xksSNlk5l/HcXXUUCukJAithTjcsgfgtbqkY9yOmJ4m6lkXKxpTidEdKMbqQ2zwQq68TcTvb575kQe2ohZ8yI9DXIL8zslBKmomIaSHJfAvTQkq46xW9pesS0BvwOI5CVa8oNsnDz9AtSc/wqTY1t6UofOS491xEbEuSrdO8l/4vigo/Y+Lnb2THEUpQUm12sfW/7fkldxfGIPXTdUdnxqTr7h621FclEAL+vjqy4XOFEuh5CYSAv+dlfkZ3PBuAn8BO6u0aJkaPGY+Z7/k0UkYMlmngjTfm4sCqVxBzmwRKGWRB94G+Bv7sc21trVB0dhQY6Tj+jl53RkLu5os7CvhzrfhavgpLF4eY0xSYPuImd73QdvqXa+56YnhSsarDg9Sq0uW6yMWfcz/2RbWhwXQGSmvKSyoP6YPsN3K6JyFGrrqBUITqwlmimniKTjOjELBjLkxhFfLgCXG+7mZ+vvz0tXIutQyyRoWAv5und9h8F0ogBPxdKMywqVAC57kEQsDfyyZATwJ+xdPuwfJovffgxCpx6XV/geoJ1yIBA/HSaix+5new9i1ExCWDDHDHHXdgz549Ukjr9ddfF4A4duxYiUFfunQp7rrrLvl88uTJQuO4YcMGCR256qqrsHLlSlx44YWiGNTV1eGCCy7AvHnzVCEmP4Sllw1X3u52FPAHG9GAO5fpqD25aMhtBs3r/kUExprznvz6jstiVYBpSyktlJREcfLYcZSWliPqWXBtU7wEZsKD4aQQqS5HfXMzLNdFiakSiqOxKBJSO0AxLVE55L8R2xTPgmlb8Jpb4NE7ZNlIuYq+tSwag+el4CabEY1WyX1EHSCNaDKOmBQOM5AQb0MShhWDZUfgxEkF6yHJe0RIRasKjPFZpI6BkxS3gkmPBfMYLFPmFEOluAgyN4L9JjMUZaurPVNEml6W5+uaCEEPlk6s1Oe1Nxbh96EEipVACPiLlVR4XiiBUALtSSAE/O1J6Bz7vicBv3p0Bfgtz0GTUYaJ19yF9XvqYXqNuP0T/xPPP/K/UNGwHaabgOO4uOGGGySOm9Vy586dizFjxgiAYsVfhg7x9yNHjghfPyff5s2bMXHiROzcuVPAF0E+gRfbGDlypNQTIPjqS2Cqo4Cf5xOIMoyLRdT070FGnGKnqZm2xmcs5H4dWmkihRSsRAs+97EPI+ImsfCddWiKJ7Bj5w5R0GJmDCnmE7AeQFNcrPTJiIWU4aHMs/G+u2+B65zCn19diKaUySxvsvxL+I5lmkLjmfLDaeyUgQ/91fvxu//+HTypA+BhQGUNThw/CgsJeG6pKsZFqk+TeQgGYo4BK1aKYZMvwo5t63Hh1GlYvmKlqgtAQE+AbqpCXKmklO2Fx2q8oui4kndg2yY818X9992HZcuWobq6WgrTUc533303/vCHP8hcDHpSchVOnsuaF6wszSrWOm+h2HEIzwslUIwEQsBfjJTCc0IJhBIoRgIh4C9GSufQOT0P+FWIhk3QHyvHrHs+hBOVo2GZFk6dPIKNrz2BSMNxsQSzb7NmzRJr6Y4dO3Dy5EkB87t27cJFF12EvXv3YtSoUVi3bp0oBAT9hw8fFos+i4StWbNGFAR6A3g9AdWrr74qikGxoSvn0FAV7EpnAH+Qh59yozWcilBHPR+F5Ki8KB4+/4Uv4pXn/giv/jAumzwSb2/chI9+7KPYf+Ag/vuJp/GXD96JpF2Grbv2YualF+DY4Xps2b4Fl142BcsXrMGUcQNx8PguJKx+qBkwEqNGDcTzL7yOd990k4zha6/Nw6n6U/jkxz+OXz76W3zty5/D//7et3H3ex9AKpHE6uXLceN1s1AScfHcs3Nw9axrUF5Vgz+9/CZO1cdheh4GjxqPq2+7FwvffA0zZl2DupZGLFm4ANMvm4qaqmo8/czTeP+D7xdlde4rc3HNtdfBSSbxyvNPYWBNBeItTUglE3iYffjlL/G3f/u34mVinYFf/OIX2L59O7797W/jn/7pn0TGv/3tb/Hwww/L/H7sscdEKaCiQO/TP/zDP+CHP/whHnroIbz99ttSTVqDtL40Z3vDe9UX+xgC/s6Pqg7ey26huBDIzt+1mCu7Nn+omDuG54QSoARCwN/L5kFPA37aZ1loK+rFBbDFrTKk+tXATUbgtpxALFWPiONJ3DfBZzBun+cT6DNsJ5dVRsfk66JbwVh9XUlWV+TtZUPUbnc7A/ipBJGKU19L+fHl7ehRCIRyHD7/+c9jy7bdeO3lFzC4tgrTLrkA76ycj2uumilhMFu3bsVNV1yICy68CguXrka/kjg8qwoRuwVl0SS2bTmB4aOGY8Wm9Xh722FMmTAB+7avw6Aho2BHSiR0Z9/Bw3j/B9+HVcsWY8XqrfjR976Kr3/96/ji17+BH3zvnzG0thb333cPTKMFT/3xJUy5+BKseWctdh1OIGWWwzNSiJTV4OIrr8PC+bNxx3veg9lvzsPEiZNw00034eCBA3h19mwB8LFoFJUlVbjsshmoqa7C4//+CMYNH4hTJ49iyOBBAty/973v4bbbbsP8+fNFvt/4xjcwZ84csfizkBiPRx55RMLSGKZWUV4B0zJRX18v5/70pz+VfzkWPP9rX/uahKP1pZyTjs6x8Pyuk0DIw98RWSowz/we5ixJrk/wcslNyp/vo65Txq18KkEwZagjPWp9rp9PJDfpHPAPlLfMal7nXmXlNwXOCH6vSRMKK0OF+pZPOvrc4DX6vGIUrK4nUVDPlf/eki8m33ZO/mc2/mf36hDwn135d/juZwPwO4atLPyGh7hrIBJJCM2j59oCwDyGUnhqIdXAXQNL/iux25FI2iLNZyCYp/VUf89wH/6tw340K01fBE4dBfwM4aFVX3Pva9l1teeD97n9jtvx9po1aKxvwKUXX4xVKxdixvSpcJwkVi5bho+9/17s2XsMJaXlKLETsGJlOLh/H0YM7Y9FS9ZiyiVT8dyrs1FaNRAP3ncP9u3cjFWr38aHH/ornKqrw+9+9zv83d9+Fo888q/oN2AkvvX1v8P/++WvMGb8RMRiUSxZMB/Xz5oJz0vglVfewEc+/nFs3LINz764EEkzBrDomxnFBx76KLZt3YghI0bg2T+/iCsvvxJDhw1BQ0MjXn7lFUycNBmmaaCurh7vfvet2Ld3Dxa9MRdD+lWiualerPwPPfRXePzxxzFlyhSx4NPa/8ADD0iOydq1a/H9738fhw4dwgsvvCDnMO+ExcXoxWIYz5IlS0RZoTfgvvvuE8/A+vXrQwt/h1e18IJCEggBfzFzI0MLwBBABfgZiqrowBQHgQb6+t9CYFDhxE4D/EC1+eyeK0a0DMjXfxfzfK1a8j/wnyEHt+YC/gwJg+qCE3g4kU2apCFLO8j8Ie0HALz8nQuWg7V5hOZN4QESPQR6m1+uKk+rkNDT6kCQ+0FVeEnD+iBO0IDe0wQTvnZjKKo5yQHjj6YV7/gI9N4rQsDfy8aupwG/erVV8q6ymGQztfAVcknHGVg0glZk/SLmK6illYNeNgRn3N2OAv6gPHWsuFaWzrgzeRrQfP/6Kw8Ooratkl0NA4lkiyyWXFCFvckzEIlGJYeD/P2uy+RYVYCLbbmeg2jUFsWvJBIFkgk4ZHNyTVimCyfpIBqJgAsy6UEjtoFUKgkYNuIOAb4NDzE4KotYrmNScDKZQMpxYZgROC6VRVZ9Js+oojB1PRcJz0VZSRkzgiWen/SxnuvAMoAPfuhDEjJ28OBB8QhQoWK/Zc771LJshwXHqAxR9pR7ZWUlGhsbMXr0aMyYMQNPP/10WtHtjvEI2zx/JRCG9BQz9oZgRa5JTBsi6Lc8A5aPQRVblzZI+eA1uF9lw+csK39Hbc/iU8hnOA4gXckn6sShuxy08Ate9+nI1OetgbPhG+PStyTbmU+JrLB7jtdDM6mlN4AMA5uWYwZga6Av9G7ptkiaIFKXTvvQnGOUT89J3y9/HR8hlQgwymXqAPk8cJqEDZoxjoQN6iCltPb1kEGQc4T04UopUKjmfDpCwN/LRvtsAP5cEeWGhcjrE1jD8lE3ahAVtPzrz3rZEJxxdzsK+LWcaNnXjEXdHR/O++giXxYZbVKOPHcsEkEi0YLSWAzNLS3wTAMGWXsSKQH9evPRLDYpMvaUEOwrb47nuIqxh/uMA8SiMaQS3IA8mBa9QVz0Mx4hh0m3XLRpqbNIqwnYZhSOlxIGHo9sQWYEpunBJfg3DAm5SaUcUVCMWIRsnnCTSWHzUQydjlj/g8ngWq70MFExYR5KUKligrT2UvEe/J2f8Xwdyqa/P+MJEjYQSsCXQAj4i5sKUgGexggyc0VK4MGG5QNZVyz9RJo0VnF9CQLY/O3zDE3r65crKQoaChDOF9kilopctBvMMggWK2xdnZzlTrjPZqsKpnoUGlj83iljfA7o14Bed00WQbamjzxhTkEFJS2vjNxo2AkqEIq6WQdEsf9sk4qYAtRaWRGdwPcQqH8LuVMy7aveBtrwVQjtMKGhSDXJ56ZM1L3FICU6CKMRqAQmYDstKHWbYBpJqRrkkP7tPDpCwN/LBrunAL9+dfOJR2vv+ju6ENsyWuQLyymkFPSy4ehUdzsD+Dt1oy68SHtwssfZg2fS0u9J/S1lx1GLvV7U+Ylp0AcUsJX5hbe4CJMGlBYo5e1RG2DaE+u7xzl/5BtFMZRO4CZ1qF7nhU3KvzC4lUmTmvrfoAdA98O3h+VxwQeV0ty5m+upCuaeBPvWhaIPmzqPJRAC/uIGX9YHz8L//NY/YfQll0udGEPqbhAP0zAA0HlHcOg78fzv/Pb9NSnvfhfAtoUyANK2aVlegmBVoWzWG0mHoPBvekP1J1y3TBY9ZAeV8SMI7FWTHlKyyOpFjz01xYvpOsqTqg5ardWarA8dbqtkQbazFFyu2QE65sxzsw9ijlEsZeliJv6TU3kwVK2dzMF7Z4f0aMCvgLdf6tDXbxT7mcr3y8qpEMUk42HVdxDA71v51aAprUEDfUuKRPIjPncG7PPe7FVzPAHTiMJONuM3P/0e6revQonb4HsNMt6A4mZa7z4rBPy9bPx6AvBzKSrrNxS1E6bi8KmTOL53txA2lqaaUOI2ikU1mXTSVIR0UQaTcoOJuARE+ZhkQsCvchYUYM2227Q1JYXT3rLSoLcj13ZmqnPsaMUmVJZx9eIwLYbvWDSbixXFjdhAsgURAnszKmE25Ls3aVETVO8KJWZ6AdcbgG+Vk1q/svkE3L8iF18B0PJJB4OqTcHV1iP/+0zIZo48/R1HwqGUxNMxqG0po/lCzvIBfj2GopgUWQitM2MRXnP+SSAE/MWPeQoRPPbUKzhtlCJpROkLVNXfxehrKLpeAcMKWKtD/ZsB4yqVUxsvBPhKoT+1buiY9LwVwglYxThByK0ObfjgAqes0Cr8iIxo6lB3ohdC/agwGBZCTK9i6UKWKj8hs7r5FndxXmRCUwjm8x4CqBVYlv8FY/dljdYWfHU99xpHrCo5wJz9zbLwB4w5WU+l2tPW+XRIEp+T4yDOlpzcClHSlEIgY+N7J7TSoGI6/T2TXysR+rL24FABEuXHN+14HqIlrAljwEg248+//QX2L3keZW59K39J8TOt954ZAv5eNnY9AfgNI4qbP/hZjLjnMzhmGWg+fggRtGDJo/8HR99+GaVk7YmUIJGk5mwinmgR0Kq58rlQBENCdNx5UNQh4C8e8HPMGUPOl1WHm/DffEdXKwA6iVrFtBu4411XIu6ZmDNvESJOMxzXQBwlqPCaEDMdxBFFde0ADB0yGKtXv41ILCZFvPy9Tv3rd1xvmtyMsw5/Z0h/GtxcZIHPTrxLMz5lNRO0cKU1haIr7RYC7rny1ed1tdx72bIUdrebJBAC/uIEK4UhjSgefWYOThkVAuoZsiGA3/+NVnQCSEMHgUtZcR/wp6NtrNZJrH6l7jTwz5fkynv5YTeFeszrxTjtg1Z9nu6OWLIF7FoKJOvYfB/86rUmvfL7Bn+xmItSoowqarlUCkZuV5UlnN4E31mQN36eclLho609nGoF14UaBZTnhsHneCiCioRSWLRCpK3rrf0mYq2XHAAlJaVvaS+DVo7UM4r13zecUQZyqvSBnmZKW3ksGCr69GO/wJHlzyPmNvufFze/+spZIeDvZSPZ3YCfFgzPK8PNH/179L/74zgSs+BZHkrcONY++gg2v/RrVCSbMXbkCJAbnuwlS5Yvk8THqVOnSuwzgT+LNJFLf/z48Th86DD2H9iffhHlBc6xhJ5PgKmjIT2UDRNFGxoaJHacIJwJpvlk1tVyZHusgnzrrbfi+eeew+61q9CQiGPMpLG47oop2LdlC44ca8aHH7wXixctxMDBQ1FeWobtew5g+tWzMG/hMsxfssIH/Mo6lf7xNwp6AvId+lPZ7wJHGu9r648O/Uk3k23hyrBUqEjXTC8Kv/wh4O9lC2Mf7W4I+Isb2CDgr0eFYEPHMGCx2J6/38jywByf9AKiAb+yCKtFKpfNR99fxwXmLEaB8zXwztdj31mprPg5kfgZg7wCqNpzSTIEBV6z7xlc4wU+uwTgGXCv228F+KVKuW/Zz1oilaqhoXU6odVvN/d51HMWPtrag9LAPK2M5Mrdt96bStnQshE/iO+B0HJWypPqi+hGgX6JHJXw0hYmL5nAi0/8CvsWPIWI1+L7HoqbX33lrBDw97KR7G7AT106lTRx9ye/jEF3/zWOl0QksSXqxrH0P/4VW2f/FpUtp9CvqkpA/YgRwzF1+nQ8++yzAvQffPBBSWZkEa19+/ahf//+qKmpkb+Dlv4Q8Bdv4ac1nxV2CfKrqqqESUZzvXe3HEkHSrrKL3zhC1L5+PSOVTjd1IT+g4fhusunYOyAfvjxz36DO2+/Ga/MnY8P3n8v5r3+Ki66chbmLluL//Xt7+NzX/gfihfBt+TnusMLAX79arbyUGurVC67RDvvsnLHM6ZUbxPd9/KfueKVcflnfCL5FaPue4qw5bMtgRDwFzcCAvgRxS+fmYM6s1zwu8OcHQH8noD8vEq8rCX5AH+B+7ZisMlVEFRseitILCE9vkU6x3Keu74R8AeBvwb8OncuqACIJ0CH/OjQFn+BzRt2JOE42s3qXyDPlIHw9DCkY+JzvasiFpUQK8nQBQ6u6cHvM+uhDqr0vR3pOMxcpiBlFsrIJrD2seYPQ3f8PAPB9cLepvIS/FSBdCix7ge53p761c9waMmfEHHjIQ9/Hw8/NSzLaksxLW5lOctndT/gJ6uhhWnX34ELbnsITXYEpmHD9FKY/fjPsfvtuagwPURMCxddPEWKatHSf/r0aVx22WVSVZe/s0gRixexci6t/wSoOiY638J75gDpLA9MB27fUQs/x5wWfmrnBP2akz9fzHhXy5F9pSL3iU98Ao899ii+9vm/xNETp7B63RZMHjEKVREPG3fux9Rp0/Hksy/gksnjMWncSLy9ZR8mTbsKP/7pzxCzFatNPJmURTw3xrTDgL8Dsg6e2tsAv0srV5razjfhSV5EJwUQXtbrJJCPh1+YqExTwvvCQ0mAUJox/L/602w0mlVCJpAyLBXOIzHumTox2SGEOYC/jcJc6k451vYsVE0LfYFQyzTgJ9BVScSq363p5x0+jVjXFcjNBdZBwK9CeFRjact+oE/5QH9W7L5cqX2u/mySsB+rTUCfVw8oNBl9S7z6Wo0D2dfkzmmlIRvw6x75KbxZLWvSJQH5fgKwSkDO5FDxd2F4C3gJOBcI+A8sfkYMmPn5U/v2GxVa+HvZ+PYE4BdQJmmaauGRxYQUiMLAomL1+S+TTidOnIhtW3cIFSKTo7oacOrh6a52z8bwdxTw5+tjvoTSnnoW2UA1/swBn9xMk46j6Co5j5jo28qS4Cfd+h1mbkDeZ2wFbNVmmw7BLfDArTwIOZ6AnrDwn8lYCKA3PDimT1fKJL40zV3xLfeld6b4p+5bZ+az8GtPaT4yhL719MU/DTn3k4aNXz47G812lVh8GdKjIKZag+QnvaZwDcoJz8m6XSE+nkJ90rHjmbVM3yrNUiPgtnVcfKZF0keq+HTZc3NICTRYzlYAVEgPk3xz98qsJFkxe+c+UzBkKOBR9OP8JeH2TI0LfqKw5A0IxXK2/DTzmnwa6F/u2pXxj6jrdfGsYNhSGuRrMgyTRBMZBcx0Cfh/jn0LnxTAX6gicfGzrvedGQL+XjZmPQP4tVB8/Tr91uuEJxY78uCkHDiug4gdS3O2dxdLSV8CL10B+M/2tE0nU+VsCFIgxeebDn6Vb15oYF4whr/AZtPXAT9RiSpaBlQlU7AN4KTNRD4FWIp9x/rSO3O25/vZun8+wK+Lw4WA6pf6SAAAIABJREFUPzMqGvD/6tm5iEer4MJBymQFeHWOBvtk6lFH1wD+zDvGQn/ij8sAbx1i41vhs9/HfMBfAX590NIv4Nb/LNcyr4G/TnDN/B0A/77lOxdQB+ezAuJpkn51qo6XL6r6QNtvh4DyQvkAbUYpBhUUofTJUPL4Mf3ass8eCLOR3Ec9vzZKZdCMhyf+8ych4LdticIodh85W2vfmd43DOkpIEGdBKpZdjKn5VgEhIOX1hKiDlVVVS2m3V+8oi+Bl74G+NPJtQFWiKDlpfW0o/9IHcKkIZa49jZgf5suyuLUtnWuGAt/rlJRKB4WHqv/OsKdrQ5btp7W1HjZz9dm+/J+pWAmbdw14SKs37Aau0piaR5uvVC3t2D3pXfmTBf/3np9CPiLGzkC/pRh49fPzUNztEqK64mFXyju1bspipLLeH693hTXdhAstw6v0RqFb+EPhNhkW7N9sOpTSrb1bjr0jUrVcW2B12tLtgGO3lT2R9baLO9BdiBMwT5rhUInBadpOXV7vl09HyhvJ38q12vLauv5DjEQ5flChToF13ElP72vSHgmvQZ+KBMt+ZRByu+rrK8B5Yn3oSP5tz/7V+xd9KfQwh8C/g68/Gfx1J6y8NOdSGBvMoEHrOSnOOMlKUYW0sKAn9/T+qSrrRYrrnwx6fravgReOgr4tVz4rwYA7YG9YmXe2fOCgNXyUr45ha5W06dJM8V9y/VXw3u61rk9RbyEUKKxOI5w8MOCY7AyJueYuj7ttPVDh5g4zk3D9hxYhgkHij6Pv6U5tTVrD4vYBKxtqq/KnS6/+V4Iw4jI34YUktHFOH1lNsWKwATvAhX8PgW2Jinmw00nJiwaVjrxLSo1B1wzBYNFyVz2k+wYrFuR0VbYp5STgG1RBj5zR0DxMawkoi027h17IdZtXo1NZSVI+RuzDufSlt5878jZDPnq7JwKr2stgXzjGFr488jJYwhPRAB/goDfYHEphf70e2eYJkyXXmpFz5nh4s8z81p9r8JbpW6VAEkfVAcYdARY++wyUhlcc+8HEmvTVmrNJZ8Vx676QcAv65ROvm0V757pbzpsxz8/e59Ua7CXLsqlrmtbAfDXzoBhJVtxKS7UKXt/8nn1cxOe23jhMyYhrSgFrfs58f4+I092PoAf/pl1Dw+P/+z/YNf8pxF1E/CkwNj5dYQhPb1svLsb8KuqhCZKYCNmNCOatBFPAaVGA5rNGJptG57VKhCvlRQ14C9GvJq3XyeI5rvmfAb89MCQnefEiRNCe6oT9pjAW6y1t5hx6Mg57AM9QqmUi1vfdQnemDcHsy6fiUVL16A57qCsohRxx4Xl0NpdBpNzJlEPo7Qc7737Nmx8Zw3WbtmFCstBS4sHo6wGdqoFyaQLx/AQs6JSzMuwHDimhSYqB1YUhhT7stAMFtYxEBW2NheOb9qxbRNuKqkAv+siFrXx0Yc+giNHDuOVl16BYVqwrAhKy8owYvg4bNq4Aa7RDMMrEbXWdRtFRUkkWhCL9EdpSZkwJNXXNyKeaoHD8uw2nzuB8vIyXDJlOlavWYF4Io5+VQNRXlGFgweOwY6wX6eQSEYkYdCyqRSl/BADG4MGDsehQwcBJyIgwTAdidllspwVcaX9alTgvoljcPf778Cjy1fg1ddfyxrvwYMHY8KECVi0aJECCoEkzrOtEHZkLoXn5pcAc6T4vgv4CzC7hIA/v7wcRPD48wT81bAN38Jv0gShgT+NWIpfPvvIKPKtE1oFIue5YetwVwXWNee7ukTHrUs8vtzWt1QHQk9yG9fx+Do5V/dXW/xzz9f3yFUQgkpJW45RuT6nUXXPIMjW3S9ES9rGWyxRAcXmaflyTVv+s/sQNDQFAb5OAs4OAlK1EeTOLArpOPjNzx/B9vlPI+Im0xWFz6f1JwT8vWy0uxvwS7KT52JcaT/cPWYoYkkDpZFqnDq5B0/s3oaTsRJViTCYaBngQ9fWfW5UiURCuVHbOTTrDAEkKT3zLQ7nM+CnXCijxsZGAZ8EAuK+9JOT2pNvd3xfUVGBL37xi3j2uRdw0cQBeOJ3T+B999wNMxVH48lDWL95K2657S6guQ4vvDQXN9wwC4mGOry2+G1ccc21eGvBW/jKl/8eFwwADh+tw5srNqHCSmLtuq24+rpZMBJ1WL/mHUybfiHKagbgl0++gpPxqFDEjp48GTXDx+PEqToc2LsL7//gh/Ha7DdwxfRpOHboAJYtno/xY0chZtvYtH4NJo8fBzgW+lWMRVODibKKGJaunIvx4yZh585tGDd+HAb2m4xNm9fjqpmXYu/u49i2423ccN3tsFCBBYvnYMKESehXOxh79m6WKsJ2JIX1m5Zg5uVXY8XKxbjmmuvhJipx8uRJDKwdg1TKwdIVr2Lm1dfi+In92LRlJWi1twwDTtLEiGGTcfzYadxx6/1Y+84qNDbXYejQCejXbzC2bF2DQQMHYUTlAJTtXYnaMeV4+cBBbNu+PQ0i+AupUn/2s5/h3nvuxYCBA/DYY4+p5PoOVG7ujrkRttm1EvjWt74lSfDBg5+dzfe/a5+wa1qjhf+//vwmEtFK0HenIlSYD0NzurLsZ2LkAyF2UmVWW+yD4TOtuff13kSjmGaJUb33OfTzAmffv6iI49U7LP/xQ1T8ZFbdt4KAv8B7LXHrgmp1oalspUbCfrLwdo6FPOAByIQHtR6TYBuqfm6+ROD8YylhVAE564TkbGWKNKrqejKUuSZtIYG+epbizg9Ubdd3S/ctXUCN3wQfmgYgB7/66f/F9vnPwBZvcmjh75o379xsJYzhLzAu2TH8jKkGhldW44ayEqzeswVjrXJMmTAUv964HSdKy8UlSAA6afIk7N69G7YVxdChQ7Fu3Tqh5tyzZ48U4SIt57Fjx3DBBRdIES5aqflz+PBhVFdXC4//oUOHUFtbK7+zSBfb4zmkceR3pPXkZ01NTefmrOpErzoa0sNbkPqUMtJsE7nFtzIbUVFB7p3odfYl48aNw8c//nH88/d/gPvvvA5PP/0H3HP73Vi/YgmunTEZG7fswB133401y5fhpdeXYdLkCdixbRuarTJcM/NqLFo8D1/+x7/DpP4mnHgJlq7bhVP7d2Drtl0YO3k8jp8+icZTh3HVtEk4UteIFxdvxKnmUomRL6muwcRLroRh2li1YhFuuvVWvPTKq/jMJx/GY//576goK8W4MaNheA62bNoIJ5kAXAtXzngX1r29DRMmTsDGzevEwr9z105Mn3ERbKMaEasS5WUW3lr4qlDRzph2PU6fPIa9B/ajqbEet955B06fjGPJ0gV4100zMe+NFzH9splYu3YNpk67FFs37UW/6rEYNWqUgPz1mxbg4kunY/mKxTCsFjhuC0oiNlzXQv+aEWhqbMG0S6/G8pUrMWzYMNTWDoFh2DLOyVQ9Lho5CqW7NmH11jexuSwCzyOMMUQpHjFiBGbNmoWnn34atPR//etfx5e+9CVRstObYAj8z3ien80GCrHxBA0ioXKXGSEC/j+8uhBNRgkiEk7j04n5gFzF7msLdW7OkM8clvedyW/hD4LjYI5PcEz0736IvR+H7jPW+EWhtIU9TTOZDhfyQxB1KGKe0J40SUIwuVcXFmulxPhgWt3IJ6wPlunSsgxmZWXkG3xGg+FNBYpn6jA0ejZ5itwqfa6SM8M41UdB2erxMeCaDNWkhV7nMfAaZbHPrG+icYgSwLwsVWLNzysM0J2m/Reeg1/83x9g58LnJDT0fDxCC38vG/XutvBTHAQ7g6uqcC2ieLvpAP6iegDKa6L49dqt2FdWCStqo6q8HE3NTXjwgQexfPlKRCNRbNi4QSzQ5IyfPn26KAAE95MmTZIqsQSpBO4E+PyhNfLVV1+VsAR+TxBJzv5+/foJ6OFCSLBP5WHlypW9bKQKd7czgJ8KFi16vJZzIAjsgnfqKQDA8JGBAwdi1OgxcFuOY/CQQdi6YQuqymMYP3IIlq9ejQsuvFhcp6tWbsD06VNx6uRxbNpzFFddcTlOnTyI/sOHoirmImJEcPJ0Cl7iNN7ZsA0XXXIByiuALevXY/io4UiaFZi9aD2cVKkUzqocUIvRUy7FiVOn4aXiGDZ8CBYvWoppl1yIslgJVqxYKglbnpsQ0O853ApMzJxxEyyU4+Dh/ahvOIFRoyZi967dqKgqxeABqiJ0VRWBtYeNm1fj6quuQ3NDHBu3rkIykcJl02Zix46dGDp0OI4c2Qsr4mDYoPHYvmMzhg8fgqrKAdizex8GDhwqFLX0EgwbMRYnThzD0eN7MXHSKGzeuAFVlbUoK61Fc2MCN1x3M44cPYANm97BmLETEYtVYP2GVZgwdhqmDJ0MY+sCrN+5EFtKLCQ9JscbMg8+/elP41e/+pWA/7vvvhuvv/66/C6bqb+59tRc6DMv5jn2IO0B/nB8sweMgP+p2YvRZJT6Fv5M3o7kCjG+PsA4l2tdFvjYAcAfBMAatuZenwH8PohOU14qNpmg0iB5pq4L1wfsQcYegcZ+vkCWQhFk4fHFkYl/Vx+06pOrlCFZJzRHfo6dKJ/ZKMtLIHTLrWPpdRgSvaDiYKHilS46QOs8w6p4naJJzeXC16oGQ4tVzrX6RLFrZgC/kptSEJRzwy92Ro+OL4fcddBzHfzsR/+MXYuehyWAv/3og3NsSTjj7oSA/4xF2LMN9ATgT7kuJg4YiNui/XEgUo8LUy5ipTX4923rcdSIImrbqKmuwugxY1BZUYGhI4Zj1apVUnTrwgsvFFA/aNAgASYEIfyb8ea06jM8pb6+XizWDH/QcegE/Kzkyr+1MrB//37xEEybNi0dp9yz0u6eu3UG8BeypnRPDzvWquXFfWsRYTUXXlW5kklrilmBiav+8srEY35vMGmXmwJ3HEuxaZCD2kzisksvgmWUYcuGTWhMtCDJeFzPhoGIuHzJSU/KPZU6x8RytbHQ80QrHu8rCeeuA0M2JvbHwsgRo7B33z54TNyTTSdoXdLue5UlzHbV4RcNS7FQi5/s53+uvicIZx/YnuKMkA2KGw+TdhmjLzsQLVZ8HxIYNHAYRg0fj/XvbMSQocOx/8AuyVWg3JiYzLuPGzcFqVNxzKzph7UbF2FniYukGYGTUsnwtOpTmQ6PviuBQoA/jOFvPea0/DqmjafnLEGzUQ5bXmOuMxoAqvfZyYdkc/kb5cziWMMIZhXwz47pz+beD4JunYSqAWs2PSe75/ghNkFufd4hozxkP4SE8QX7oAG2b+FPJ+nqpFlhuPTDf7KMA4F4+WDoUb7w+3zVzn38LiA/oFAIwYeq4uMz/PkJ0GLBV7LT3hex6KfN+I7/XFQa1I/UAEpXLOa6ryQvCgCVBFGoFIWn9l3oMCEnlcRPf/RdAfy08OcqRn13Jck8WQj4e9ko9wTg58LS37Awo18tgDiYH9nc7GJVfR3iKQuGZaC0rBQtLc1IJVOwopF0Iimt+LTOs5/8IeBnPD8twqNHj0ZNTQ327duHU6dOyWdcHGjZp7LAl5mLl47j1xteX7NkdQbwn8vT1IRvWfZp3YQbOZ3wldkt1Hai6esUYNegWkFrblxJWfwTCQO2ZauKlAY3xYBbmMxReRgfyMohxeIMVTSO1HzpWFN+7rFoHBNzNadzBtTnWpqCyWEcr9zNV6F4DQoMmGTjEdYH1WaGljMnjlQ2YRMRK4JU0meSEMIhbk8OHCclScWuZyPmAJfUDsTRY/tx0E4I7SCTDnVCfMjDfi6/FWfet/YAv14/z/xOvb8FAfyGjWfmLUHcrIQprzgBv3rXaQBQ4DyfVVcZKBSoDsSmF8kqo/lg8u1T6YRYSbpWeQVimU5b+rMt8Ly/9hy4af59f03R/PL+cKUZenQOAPMKAh4KUlVmwmsUc548Y8CYkV2MKztBVp2b/yDVqbQTiLHXimiWJ0Cq3ypg7qNxP9RKrcdkAZTEWskJZJw99wUFxbl2a6Ylti1GHUdYGgCSQHDdpIwcfqS8ObLaqs0iE7zlKzWpRBz/9sPvhIA/5OHvPQteTwB+iwlOrgPX9hBxHCTJIuIY8KyIYBq+myRF0QWTcjnKg5aIoGW6rdhTXtPW97kW7t4zYq172tcAv15ag5GfGcCf/fwa9Be2rvg0m+S390F6Wi3QcaAFKPWy26QnIbhdqQ2mAFlEJ6dTBvArwNB+XKjqA+NX2R9fiZFf1Ibl0AQpO6SJKHNlUvR6eGi2qQyJjYw5a9mu8k72Przs3JZACPiLHx8F+C08+8ZSJKxKMARcWfj9hFwfvBdOSvVjy9tZIIKVWwvV5giG4gRDeoIBRmptU8+nzxFDSaBAlbbMp/dZ/wLXyXgmdeGpIMjW7WjEq0G/KB9CYUm5iF09HTKTMbyoVbyY/bbVOf56poz2PqD3fbx6JPU+TzYjMQq6ymIvbZFtjYubYjdVlM4+vk+H51AhkLAgPyeX66lWpPwNSLMyZc0ew0MqmcC//ct3sX3hs7DpTc7nuSh+yvXKM0MLfy8bth4B/K7KjnctVVpbwic8kp4xTMKDJ/Fy5DHO/8bkA/wdDUnJtZYUswD1lqHsKODn+ZqKUy/Gfc3rkT12Ytbv8uHUMjsX5lLrV0c9r9qQFei3JLTIkI1JQoQCiWhBoNDlggobPCckEAL+4odBAX4Tz71JwF/B6Dl4YuZXa4kGzYo2sy12mbbjurkP6iMfYMxNAZA1J2jN1+xBeXj46X3Iis8PFI5S77uq5stnSVfV9WP40yFEUitAh8yogphBT6CEPOp1xmf0ytwzW+nJF2Oviquo8Jz8h7LUp9dYZXJvdapa/wjWVV6SHh/Z63zDRlpJCFytahv4Skke94NWfLJ9FUpBSjlx/PgH38HmN/8UKJRY/BzrC2eGgL+XjWJ3Av6IaYHJMqL3S4ESTxZRctzSistXTeyY4pHUcXeBkLscWZ4JwOrLgLYjgF8vnEGa07KyMqHozF3Me9lUPq+7y3cr68hl1JBNz8cmgb01m6WikMP9vBZtn3n4EPAXP5QqEMTCc28pwK8s/DrETieI0gdXMEhFv21t3jRQZysv8M/l8Vf7mB+n77NyikJfMKQn0z8nm0szE26U00NNu6nXBsHkPCcQn68t6+l0BRoW/BBMaS6dWKsu1iaXTGCMvqkC9FrZyV3GpAKuoG3fgBHsKxWFNC++ZuuRjioGHg30pWiZurCVkSO9FuqHzBZG1vqoz5V/ScPp4nvf/ga2vvVcmv6z+BnWN84MAX8vG8fuBPyMoVcvGpNfDCStEnGLKnYAEyVuwg+zY0ImUzGztfzgy6bWELV4dcaiGgJ+f8GTBFQDsVhMmIyY7KwPvrzh0TslUOidSM/7AODXT5iVz1aQUaR3yiPsdWsJhIC/+FkhgN8w8cL8pYhb5TCSBjyTIE9BV/2+5YLoQncgkM1vwW+tMMie2YoCU9mYNeAXi7yPohWZQf4kXOUR8ClCc5STQntibuXcNPDPyUtQIT1+xKAuCRDYwtWTkbNf4nV9ooVsSlIF9zOyaQX4fYEyXEhaK+AI0MFEaWCvmXskulF5NTXgT69/DPXJ8Hz62oBPvxrwfqZDfExlNDEkBpLV1F18539/HVvfelGeIrfvxc+23ntmCPh72dh1N+DnGyL562WVaBkyTRhWPCuFqBFB+f61SNbVA7aBSFQVyVKLkFoUcgG/Fi2Ty6hMBMG/tjjQ3SiKRqCSZL4h6UsKQEcs/FpmBPq06tO6z6Ro/XeYuNnLXmC/u51RgnOftC+9E71zFLu31yHgL16+Avs04De1hV9ZdTMhI0y+L/IIFnwKXFL4ncvP458O6ZFUVZ+G0wezwdDX9C0CVvdcIN/q3gV49jPdzS4m5pHyM5DHlPYhKneAGPFU7YLgA+eXly68mbvnp/O52smFyF7/MtEC+m7q8kxH+HfKcWALVtBJwEopkc9thS+CR7r6rgB+T0KbvvOtb2LLghd9Zabo2VDkpDn3TwsB/7k/Rlk97HbA75cHHzhlBpqv+BjqzQoB+JXJBBqf+xfYx/bCiLEEnnrpCOZ1XKOixGpdkIMPMGPGDKHhJM0maTpJ2ckXkJz7/F2HqOQbDi4OfQnYdhTwUyFiZVtNcUp6U7IcdQVo7GXTv890tyvGLgT8fWY65H2QEPAXP74a8L+0cDmajTJYJJlgID/Devwqu2ytPQt/2itNxps8tz9TwM9NU1n4M3ScWXH7flK/CvnJ7kGuApBhFsoND9Qdzwb8ej7ll6qizhSzt8q6bVP4+dcvhv6qvuiY/EKN5F6vyJMUraZIhx8EvQ8ehGHNSaVgGSoSQT81mQHJbqZrianrA2FBvmLEc77zzW9iwxvPqT6K+nd+hUWGgL/4NeWcOLMnAD+9eZUTpiF51Wdx/ORJRCoHwzq+B02rHkfk6HaUxaK48MKL0K+qGkOGDsHJk8exYsUKXHHFFZgzZw6uvfZaAejHjx/H2LFjsXz5clx33XVYvXq1fM7KuwSxzz33nFQMJZBl1VAW1yK/OAHtW2+9hRtuuEGUhPXr1ws/f185Ogr4ufBryrP2ZBCCwPYkFH4fSqB3SKAQ4NdJ/Fw3i10XescTd76XAvg9E68sWYkmrwS2a8IzWXVah5UyDJX5aPnvUTi8w/TDS3xKy1aFuTLAOGjNz8WRAoV9LC3nMRE/T1e4P9JarQxp7YFRRWGj/Aa6RkiALUx7ACSJlueoOHndT7m9zw7WuuKtRtuawli7JRQQV+1pxYDnKCt6Rt454b45dKga8Ivc0+1lJKIBvYQG+bfiXFfWfVPkw+qGLKal6JszsjJ9ZSEdLqTl4Hr45tf+ERvmKcAvmd0h4O/8S3eOX2lYltXeG3SOPwLnuIlhw4aJlbyrDmrIBNQ67MaCiQHjpqLlqodw4thhRM1qVKMJ+1f9DsbRHbAdD5WVVXBTKUycMBGDBg+QhYTVPlkRllz7/fv3x4ABA7B27VqpyFpVVYVt27bh0ksvFR7+oUOHSrEuFtnicfHFFwsXf7+aflKxV7PSsGLvwoULz2sLf0eswe1vEl01a8J2QgmEEuhOCYSAv3jpWh6rWBh4delqNDoxRAwbnpEB/KbEpJtI5eXhb23PNoUPX1HgpvnuiRHJUBcE4oHQH83hrzzein1GH1I4igx3flx7BhpnP6MG/KlUMeEmQTDu5wxolh7peMBKn69Qlr61fBdQP/xaIQKGWyXmEfD7VXZ1++nrM/UMBE8Hwnr077l5fcK3L2Z9v5qBj9BIDCJtpMWjEntVDD9g2hZSroOSWAkS8Xg2u1EgysA0MuPApr/+1X/Axnkv+PkUoYW/+Des950ZAv4CYxYE/MqlZqF2wuVIXH4fThw/habTcZQ0n0Tj3tdRUrcfpYYN24zg1ttuRrwljrr6OixbtgwPPPBevPjii7j66qtx+vRpHDhwQP5l2E5FeQUOHjoI3osWfgJ6Wu+ZiFpXVydeAVryueBNmDAB8+bNk3PGjx+PTZs29b7Z1kaPO2rh14sl/9WWHw0GcpWBngb8VBIZksWDTEL690KPz/Fln3ke50J3HtqaRZlFIhG4jgc7Yku12/QG5FqI2DZcJ9uDFEzY81wDlmEjlWqWdnhkfa/5rcU6l21t4rmcx30pJK07xyxsOyOBEPAXPxsI+Mkv9/oyAv4IIiDg90N6hHReV8ItkEXq30rCUn2kmb22qoTXtg6G3JDjXvHwKwCuDzLi6Mt5D10FtuA6WSCnTa9phY1AtHrn6WhbgF+e19dsdK2PdLatr5oErtfx+9l9zygM+cJ5cgG/rIuWYsxXOoUrATbpUit+DH+2FPUdfWpQsgq6jmIV9MktJPxXFDMDXkr3SY09+/WPX/4i1s17vviJ1cfODEN6etmAdreFX9gJPBNJuwJ1VgVsoxmWZwtNp4tjEtlXSiuC48GyLXACRaMKuOmqujoRl5/pmH4NRPndtGnTJNxn//794gk4dOiQACl9biKREG8Dn5WejMrKSuXC6yNHZwG/lk9bALKnAb/LSomkPGOdBjsGl+Mknma12flF1v3fldWHi3Q0FkNTY5PMoXyc+xnuBcXVTGubv5RnW84EfOttQcWA6oPFGGl103MrmXQQi0WRTNBd7vfONRGLlsB1WuB6tAjShcz78TlUBWHXtRCzy5BINIn7WKo4CuWftrBB2uWz8X0IJuNxrHSidQj6+8gL3EOPEQL+4gVNwO8ZFl5bypCeAODX4S4+4G+vxWBoj0eWF1UDDyx2pdeM1m1kwn10joDn6hh0tSAJ4Pc5PaUaOPubh8UmbyJve51WLfln0bhQQDPRRcjS7QXj9FXIj6LIDFrnfUIOEUzGgp8JDVIWf1lN20jUVXOZITkuTFMl2NLrEsz7s6IWUslkVjtCOerXHvAvk2up1AhVdTKRFdaWd//z3QWWaeArX/4i1s5WgF+RjJ9fRwj4e9l49wTg56LlsAqe6M50lCraMXL0MxbRUsRcackF3XTBAlEKLPEFb13FsFByr24ryNxT6NxeNnTp7nYU8BOwkpZTh3ExbIpyJVtPR8J9ulJeOq+gpmYwbplxIV5+5VXccucdmD/nZQyqrcHuoydQYlsYWB7DyQYX5WXlgNOC8qoKjBszENffeD2+/88/wNARI3FwXx3KqyqRTCVRX9eA8ooSlEY87D9+Al5ZP8QTFlBShtKBQ3G6rhHxxnr0r6pGcyKOaFmJyKYl3gzH4eIPNB85BtsFqqoq4HopfOzjH0H96Ub88cmnUVZSgzGjJ2Dzpm3C+EAl9dKLp2Lnrt2ieA4cOAi2beLw0R0wbbbnoaJ8IPpXD8eUC6bjpZf/hP79BqC5pRHE/pFoNU6c2oeHP/lBjB49At/61reyxMxN6bvf/S6+8pWvyHvA5HR6ATSY68oxCdvqWxIIAX8x46mUfYvbkWXjlcVLkLCiKoZfW6V9i68GirIvFQrtCWBlw6Q3klufD9C11T0d8uLvgQEgzd2ytYWfoJWXiV+LAAAgAElEQVTGCO6DOiTIj7/3nQD0GNKkpvvYiqFHzlMx+HIOvQkSIqQNYcGMAB/I6orkWYxDujq4ak8pCtkKgig5WeE4wUJaykObpg71PbasHq4PDez5b+Yz1W/Lt8SnvQAun8CDbfvFwkTJyuAFuVc6NyDQV10rINhPTRriV9FN4xLXJwk1DHz5S/8Dq2e/JG1SDzjfqDlDwF/MmnIOndPdgF8vJvw3+BKrVSajzSvAry0bvjU3h184V2zBRSQI4tPWgjPk7j+HhqnNrnQU8HPMCfIJ+An+CSIZChU8ehr4M4/k29/5Dj7z15/EB+64EU8//wLuvPVdsJL1WLFqJeriBu6/9y5sWrMeazdvxoSJk7B/+2YMHj4E102dIMnaP/n3/0K0xMQtt96CMWPGoL6+HqtXr8Gll0zB9o1bsGHnEWw/1ohmJ4ILpl2OU0lg7KSL8Oab8wU833P/e3Hk1AnUDugHJmpVV5Xjj08+hWFmEjMunoJEsgVz5r4OJ0WLPq1HHiyjDBMnTEW/miF4Z+07mD71EiRTzdi1cx8MI4LLL5+GDRvXYs/ebYjEkkgm4+hXPQIN9c24+trrYdsVmDdvNq658lpE7DJs3LIZVdUl2LF3ge8hUMxV+pgyZYqM1e7du/Htb38bCxYswNy5c8MQn97ysp7FfoaAvxjha8BvwLAieHXpYiStiKoIn/b8tbY+5+PYlz0vYB1nbLnsTZYHhvWJVV7H9bSi7VRVctmu7G257Jb+dZK4K4Us1X4qyalSSdtNg0/tCUgXyZKdtrU12ijSa5EVy59PpIFk21yArv/OtZxTLsHQnVwFJV0519cl9P6UBtjMqfB9tRIA5X8hcqMnwFc6qDzFohEkEklh6RGx+Z6R3DpAuq/6HlTUePBv7fn90pe+gBWvvSQUpEGZFzPT+sI5IeDvZaPYE4A/I5JCLq+cJJ8zcI3lAtWeDkk5G8PfUcDP83V1XQJ/Akr909NAX8uLSdg//NEP8S/f/yFuvXwSXnr6CVx/8+1YtWQhBvWrRVn/WowfMxJzXn4eu48nMGXKBGzfsAWjJo7Aof0n8OWvPIwd23fg5Vdn42Of+IhY4/bu3Ystmzdj8thJePn5N9HsuGi0ahCHi6FjxqIlaWP6zOux68gJbN93ABdfPk3qQZTbEZRaFqrKK/D4479GtOkYbrx6Jhoa6rFqzWqwBARd8tFIGeItFi6cPAM11QOxdu16XD5jGk6ePIpDB46gurIW48aNwdvvLMepumOIJ0+Ju7qsZCA8pwS33nI3du/Zjk0bd+Cmd9+EEycPYvPmQ2hOHEZDfCsMUzFr6DGh5+Gb3/wmvvGNb6C0tBQ//vGP8fnPf14Ut2yvVdDqprdBvbW1NUOzk+TOxlwO79l9EggBfzGyVYBfAWwbc1csRdy2BfBngC7BqbJA0+OX/9B7HUN3FEoVUEvQSH56H/AX6pHQSAYMVqxLrw4f8fpKgGLqIeDPWPgzbDL5mYDU99nR7EWv+wXqCeR9jjTw96vl6ifIk7yg7x801uk28/UtCPipqMjKpUN6fJYe8XJocYllXxv3FUtdbjy/vB/p8zOKQLoNv9/i/fGPL/7d57B8zhzJ73CN86/4Vgj4i1lTzqFzQsB/Dg1GJ7vSUcDP2xA8MoxH/5xtxYj3T6SSqB0wCE6yDqMG1eDAgUOIeAYGVpXjSF0LbLgoixk4lgCikSjcRBOipeVoOH0M1dVVSKVcDBw8EAcOHkJpWRkcx0VDQxMqopWoLrWw/8RpnE6ZiNiKci9ilSMaq0QyaaK0qgqnmhpgRQ14ThJRw0XUtmDZNk4ePQLbNMSyb0VoeaOjnZt+FCWxSjQ2JFESK1dhNWK1SyCZbESsRHkBWpoBK2LBRZO4mp2UDcssQyRagngijsqKGtTXnUA0CpSUDkB942E4Hj0umZ2FCtnkyZNlhuzcuVNChziG/Lf1JqkBv3ZZc2vT7va2JpkG/EHFPB/ZX9ttZPfn/Itr7eRr3O2XhYC/GBFnAD+ZceavXIEWJoOmo1R0XLoC/B7zjQTM58zzLMYZdd8McG1fsU7H7ufN7M0kj6p1O83PmeGT99eiQk/sc9gUI5BWYZ7qnoE4+9y85XYLeLX2kLSSX6BnoiT58tPjkGXxJ/mE4SiFyu8ZQ30I+DM8/BnAr30BujpvWrEI8P3rJ6RylAb8vpqUHmnXwxe+8Bksmz07BPynT5+1cOCiJnEXnBSy9BQQYi4tZ2FZ51oiu2BUzsMmOgr4g4nPRVt2ulmuAhKF15p5HS4s33LGGaKYoG1mVsFz4vBiBPNkU6D1zBI6VzLjmGS+cR2x7kueh+8GZ3iO6SThmiZSlgUjFVcbtEvCWAv8LyxDqkamN0/pBd3lgOOmYPjVmyU2VJLl6DenE5iWNTrILQX4qRg4KRjC6OHClWgcJpCz0IvaJBnvy8RhBRgY1ubAkNhV5qioMDd/j0tLnQwUkjznc24LhzTDDHwPAN3JmcO3XUmSMAsFMQmeP63ja9U1AR81N2s532faCCQSt658HYzV5fipkvPwmHCsxpGWzPA4NyQQAv7ix4Hx8fx5a+UKxG1CQ/7N1P/sAk56/cxnMNGKbxDoB9fb7GtaK8bydulkXG3hT5ugVZiPrrZLpK8r3UpYj3gAfAu/jmHn+f7rWCANN6+Act9g19VKjmKzyX8E1qvgysRcPq7NErefjs/x17X8bRHc63Uul7FHf5dOMfbDpoLMPyKy3Ka5Bvv90pLLSrCWsCh1gv48929+97d/82ksmzcbpudkMa0VP9N695mhhb+XjV/PWvhzhRMC/q6YLh0F/F1xz65uI7hxZm2EYphRRWa4vfE8h4u6AG5FTWf6FiWCeLpVaYEXBgaCaHF3KxYGAn/hwg5YzdKuYUHbAWYKwfHKSiSkd/7iz7DPTPKWtBzkovALyPhVJtM5KfQKZNgqBPDryo25DBj+38VWlswP+GWb8ovXkB5PMxflAfxpRUHvinxwnTCXbd3PTkjLURJEkVEaVsweJOwYKbdRKRzCQBQeZ1sCIeAvfgQsl1QSBhasXI54hMq85SfJMh5cvUdUwFVV1rZZZbIs+60iczJrTrB3uQpE9pqYAcs6/jxtyda8/K6bWc9MpcALY14eTK1j/AtJJ9v6rizpShdpT21Q3hB9iAWeP5YyVmjGHH4fDOnJ7YdaZf2QqBwFw/IVIGXbV/1h2i6NP8GcBbmHr/Co6B6J+0nfKsMnpD7S+RMitwJKDb3jn//sp7DsjTlCRnI+HiHg72WjfnYBv36Ve5nQzrHudgbwc6PSHPcaNOaLn+ypR1ULvqLYNC2G1XhIOU4Ot75eVBlET6BNi7oJN8WNl/z9Cui7BPwsaEPGBpec+VGxoBP+k85OEuGoNPgo3nN8vnvZBIB4MgUrYiPl8+w7KRWHa9FTYBEGiO0fhqtCeMRCZJgiTxmLiLIexRMt0i9JppPeqoNKh21FIDiBngwdW5pm5KBCoO6RPiTrLPO33iDF00EZSPGazAbmOrSkRWTjI9sQ8wHE40AgwD6wloAdEYpAJrCVlZbJc4tjRLwIyoKoNB3VriX8/1S6VC0AmT9a+dKAHxbKI+Nx8mQjyqoakXLrVQiUXytB2vEpcrOSFntqop3H9wkBf7GDT5YexZ+5cOUKJGwF+HU5LXklVIlWn+JRXpqcxhWTi8TXt+nkCgSNB1oQMOwbK/hxSqz5yrMo7zm/57ssS5b2DmRCX+RsMvmoVbLNB89NkM09OQvw+k1l9opCoF8Hzqg1VR/ZQNuTNSQaVaGJXF8EbPvFcLWBIa1g5LD9yFrix91LNVwZFuE1UtynWvnxnZWaIUm6I7TM6sj4RgJdpWEpIH85z7d/pEsKAPj8pz+FxW8oC7++X7GzrC+cFwL+XjaKZxfw9zJhnaPd7QzgP5vgPp8YZVEnm4LroqosgpbmOOxoCVoaG2DZCmIrAOww4EesVSbBdtQWSk1ugPUNjRjQrwpHDh+AYdpwk3FYsXJESirhJJrRmGC4iQtH3Lm0wqtNwTYt4b1vaSGANVAzdCAOHj0idQAaGxpQEilBRWWV/M4wIkMWd1U4x3I92agI+1kB+uSJE4jFypFMAKlUwq8joDm31VPwCUpLy9ESZ8Eu1hzQmzbDjLizk5uf4Tjc0HWFSwIOBdrFfU8AYrj/n733AI/kuq6ET1dV59zIGZPzcGaYg0iLoigrkBIle62wlq1EibS9sley/SlYlvNa+/9a7fqzqGBRwZa9skhRpBJzEtMMJ2cMMIiDjM65K/R+91ZVowcDDBrkJHCqSHwYdFd49ar7vfPuPfccKIoMu90JhRYfHOYz9fwleN11yOdKKMlZiHZajOgLF5pkgwG6n6zRdjILc8Prq0MyEYUGnQpEd6V3O7VHgQg/36ck2ZHNpiA5yFxsdqHB0oRlO/yulZBEDwTnNEuMmtKBBPTJE+O3fuu38NOf/tRSFrrA44kF+GvtcB3wUzDh5T17IJP5HfP4ibZmEOPoq2lIPPKS+DTcqxfQ6ricAP8cuk71wn2BJlHU3QTivDDmBYdJ4DEynJVjZ6Hr6aczG3V2wL9YpH5h2k6t/WkCaxrijfswFkg0Fg0MDKKUy2DL1m2GWZbez7MhEnPsN4qeK5ct6/7DRgkD9bNJYyJOpJln5XorlufUF2jUr/p3Ybb9JvyvPEt6kwJPzKI0Fk5Mu9SfpS57CvzhJz+FXz/1JESu5dBVlS6nzQL8y+xpW4B/mT2weZq7VMBP+weDQXYtpn+TLCdFWMyI/7ka4JfSs3TNppYWrO5egdaAG488+gu86x3vRM/B/di0ZS2efPIZXHHFdnj8bjz98st421tvhwMqHvz5o7jtzbfiwN69yMsa/vATv4+vffUruO3t70ajV8SDj70A1R5EV30Ah0704503X4VSPomnXjkARXJzfKe7cwWuvuM92PXUk5ieGMeWm27Bk088jve+5y4UCnk888RT8LicqKsLY3hgGNfeeAMmpicxdOIEBKUAsWzDTW+6Ge++80589atfxZpVOzAxloSiEqVFhMftxeEj+7B5CxXdijh4eC9uefOb8eILr8DlsmPjhq2IRWfg8brg94axb+9+NLc0IRIJYf+BV7Htiitht4s4cnQfsrkURxpdziCu2Lode/fuQ2fnSrS1d2HXqy8iV5hh0C+JbmxcvwMTEzOIRqewfsNaFAsFlvPcvGkrnA43jhw+hiu27sDBgwexZesVOHL4KHKFOFauXIFQKIQXXngeN95wHbKZInp7j2HH9jfB6fQhFpvkouiBwcOc8ejs7MK+/bvR1tGBWDQHsRzG1/731+D0pvGBD72Ho2680DEcit/xjndwO0he9OTJk5aHwFK+KK9jXwvw19p5elaLosa79uyFQgEHosUw2Dci1xWAr//jzCi6GTeezZDNrgoWo8LoAHcWiOvgtGKwRQsAA8ASMia6oNGI07OCc27XbPvcXlgapefMPlzKfMHJEa490oMfxXwBn7r7YxgaGMDX/s8/YeuOq/TAjxFIoOxChQdAARZG6bqvMGVpmazEKyszo2DQfwQbBEnUhRZMB136XdZNEs0ov3k3dB1eCFTdnpmj4YWEYIOiKnyuCt1H0/CHn/okXnj6aYh8P5oF+Gv9ii3D/ayi3QUeWu1Fu8vwqV+CTX4tgN/r9bJpU7UJFwGyagm5C3mrpEDzjne9C/d/65u445Zr8ODPHsTb33obAjxB5PHSK7vwsY98CuNT47j/P3+MTZu2YGSgH9G8git3XIndu15F2eHFff//3+JPPv1p+Osa4EcJgwkZqujF1u5GnDjRi3vefzuCARfu+/FTGE/o0XOvw43u296OvU/+Ei4B+I3f/gB++qMHccN112Hfof1Q8zmUNRldnV3IxLK44rbb0NrdjR9/+5/RHnChkMkilUrD5/MhHo/juqvfjqOHTmHrtrWoizQhmcji+ReewLvuuB2HDhxHb/9+XHnNDhw6eAJvu/2dePrJl3H9ddtRRg4DA6cginZsWL8Z6XQWfX2H4HL5kCtEEUsMQ1Fz3GanI4ym+jW47rqb8NBDP0Gorg5j4/0Q7Xl9Mi3b0dG+CsMjQ2hqaEcoGEF9fStsZTuOHTmIVWu6Ac0FRZbQ2BjGK7uexubNW3D8eC98fglr11yBF158HitXdqKxPoJYNIvJmQls2bIR0ZkUenqOYNPmTax2dOpUH1avWYmh0X6s6t6KPbtOMK3JE0zg1NiJCtWI6ESf+9zncN9993Gk//3vfz92796Nw4cPX8iP2mV7LQvw1/roDcAviNi1Zw9UKpinov0qaD8LDBeKouvnmF0IzPWcqa0tJlOomg2vVxAYHPTK2sEE/fq7p9cpGVHpeS6pl0YtsgCpor/M12qdprPw/VS/pQN+/Zr071wmib/+8pcxduoUbv6NN+Ojd/8BIEisesOLHCMSby4qKLhi1lDQbxZcqIB+ivbr2QGWPmWFHcOb3TDo4gwqv6/vV52d4QyAcRv6kzNqAqj2QdPgdLnYidcE/CTZQBH+Z594DOTMPBvhr2VBV9vzv9T3siL8l/oTmtM+K8K/zB7YPM1dKuCnUxA4JWddAvzmYEoLANPF+EL3CunKf+CDH8Tx40fQ3RjAvgMvYVVHF4rRNJoafZgYn8K119yEg0f24uXdh7FuwxoMnuxHsgRcedW12LlzFzSHB//fX38ef/u3f4eSVsa6rjYMTSaYzrl5dSf2HzqC337nLUhkEnjgV69AtYX1gl+niOvv+C0M9RzE9PgY3nrXXfjZjx9CV1s7MoUCotNTcLudaG1pxWDfCLbddjsypRIOPv8UVjcEkU0mEIvHmZteLBZx03XvQjZtRzI1gfXrt2BkaByDw8exanUHWlpW4Kmnf4ZNWzZjaHAMTU2NCAc60NbajPGpfhw7ehxNjS1YtWoNTp7sx+h4HzraV2BicgTJ9Ag0FFgDvL1tPbzOdmzfdjV+9OPvob27DTMzoyzpyTEuzYGrrroBhUKJHX8721fD4w5hZmYGTocDAb8XyVQKuQztXYAgyUglZPj8Tlx1zTqMDOSxf/8etLbXIxLxYmI0j1AkgLq6OmSzGUxOTqC5pR6yXEI0OoOmljCmYxOoj3Sht2cCMzNjkFxxwJbXef7GhPuBD3wA3/ve93DttdfilltuwXe/+13ONJl1JBf6c3c5Xc8C/LU+7WrAvxcaFZmKJKurB5IrxktVnPIzFaxMHGpG+M049elgsJoPPl/rKgGYOW8yXDYRK8tyGtc5rQjfPOhsPBMD1C6gvssMlrNo7+u0GP38VDNgImYugTC+89WgulLXwMC7jFK+gG/c93X0n+zD7/3eR7HtquvBoseCBrtdgMp1CrNVCgSyTUUyUgUT9Rh/ZSNlJd1kq8yKb3rdkcZjM/Ulq/oYBcD8u/pYg+PD7TVqlczCYjpONuiblUyArYw/+OQ9BuDXT2SKPNT6SVvu+1mAf5k9QQvwL7MHdo4APwF9ovBQNoYGZqL00LYYn/P89JZug2532CGKEhySgFCgjPhkFA6bBw2NPoyPTyAYrIMgKkjGc2hubkEml0AsWYTb7dL56N4AGkMedtjNFgpob21h862mlgZQNe/UdAwBr4vvd2w6DUHwwg4VeaeAYF0XCvkkm2oJdgnFaIoLfRvbOzA4OIjOrnYU8iVEZ6KI1EeQzeegFosQFJn342mPVIA0FXWRLihFEdl8DB63n2kwBMaDYTeguZHOTiMYDAGaHXZHGW0ta1HIqxga6UEun4TL5eF+cLncSCQnEPQ38sRHfHjJTnUIAkTBi7pwK7cpkYqiriGEaHwCWrmgtwUOeDw+PhdRegL+BqiyDYpCTr8RyEoJmWwC4WALpmcm4PO54PNGMB09Ba+PjIYiTB8SSa5Uk1n+1OcL8bVLcp59ELJ5AvQKQsF6jE8MI1QXRDYFuF31iCemIdqzgK3IkzdtV1xxBT8PWnQQjYw+a6bhGxvhnL268fx89C6js1qAv9aHbUTnbQL27j/ARfYE+k1MbILE6sj2QoBfj1DTEfMr0nFh6Fk+9wuPxybg1yPLs9B1dkFR61h+tnoufo/rGU5fNJjKaXrbq65p/vu0aPlsRF/vJ6qD0pk4dlHCzpdexDe+fh87G2+/8nrcedd70NrezAsC0++M5Zn5GOLm68XKZwP8VN80t1/5b0PmdL4+5+9HVT2GWTlmfmrMmq/KPGkjSs+9eOqxRyEaXWAB/lq/Y8tvP4vSs8Azo2itqR4y3y5nG+DoPTrWnJzmHs9f+ArAOjNyYZ6b9lnoS03nNK+x0MduOYCPavoN3S9Fl882eFcGrvlkKanwtNrq/YJ8H82JgiTvRGiaHYJAz60MSZChkmqMzQGtrBfwEg2ECk9tKg3cAjSB3pdQLhdZXUYTHMylZC18aKyyQ5tgdxiRuTJU1ux3QNb0qJFQllEieCwEUFTzTEWRVQV2+owoGmySHkEiFjpFiWxKCRJrzetKEBpHv/RKPlORgxRyaBNFku4jRRuJFwJlyPr9aAU+l6ZR2+l+XRBtItRyjsGxIBD3lIAAvV/gfiFVH4ru8/3rpWqVSkFVMUxl+LKKLgHKqkElNvqi6xNNqFggPqsdpKMtivo9qCoBbUCU9BmYzMtoX/IP4KJdUiaySYBQMtpEx5C0nqEaws+tBEEUIYoOlDU3fJ4w4okoBFHm4mNSCJr7vTQ/uxx1Mz57y+E7d0G+FufpIhbgr7VjTTFfGw4ePsTqXqpBAamG1ibgrybuVK6gh5EN9ogZ5TfHO+O3yRs/K+A3+eant13//pwOtk//WxcVWGxbnI5DsNcscJ1d6rAymMrvVDJ4FaVL0wesQi3SX5gF0/S37juSz2Tx9JNP45tf/yZKsoZEKovuVSvw7e/8M5wuD4/7LInK4x4ph5Fag7HEECjPcXpBtO6VoEf4zR6qfk56f+jvzDoSz66XZqWH6dxzsjFV19KVmlT8wafuwVOPPWZo9es0otPU1RZ7AMv8fSvCv8we4PmI8PNgsADgXi7dsxzARzUNgiL1BIhr2eby9F9bhKmWKy22jxkzo4gyAXsC/DIEBq2GLKWh3qOfiVRmCKjqRaAcZeL39X012Gd5l5x+N7T1Dcv12UiYMSkwE9YQvys7DVUc3bir4m9jpqupkIw4o6ztry8BdJbnXHZt9T3P5fdWT9Jzma36/Z0eqTMn9GrAsNA5zOvOTVRXt2f2mrQkMlwMKjuYd2a+wICfZUlIEYgUgvS/51eioOtKnLVwONycMdKzDSpspwv4L/ahsN4/Tz1gAf7aOlYfFXRFl6PHjoLiBibg18cdHdOZdJZ58ToZd5kUkbk7VJnk8aLeCGDN1zpSCpr/fRq3dMWuMwn0hkfGWag45rXMANFZ5zs2/asam8oCJDupoJHLN2U+KMhCJa4G4DWCH9xNhmxxhebPQyJJGusBOSra/dyffw7HDh9DNpNDKpdHpD6ML37ps7j55lthI2EFCjrwNYizr6vvUOfT70ofz/Ez4cCgSb+qeg68v/H3fCOlvigxsyaGFucZ/ajLIJOu8h/c80k8/uhjxlJgAV5UbR+7ZbmXBfiX2WM7H4CfwCdN+LWmFC/FLlsOgJ8nH+I3CgJHjE1aTi39aS7I9EizLtc4X1blfD1D/bzmNQXWuCezJjK2YgoIyaeRmgOnxGedGdlAi6aYMt234VbLMzBNO6fzOWvpB30fArWkwqErLcwXoSEv3bKgwTDLrf3Ul/Cec2kIc/nEC9EU5ucdm4ZdxvPi6VhfuC2X79Il/KjOSdMswF9bN5qAnzjpPT09UCkTNhe8GxH2ag776Wc34v6ML+e66M4Cw2qaSG2tM/YyVGEMbsuZh/Li3NCir5CR5tnNvC9DA3/+NsyNdevZTs6A8vB5urrNfOODOZbQ2p/GBFqsEIxPJuL4wue/iPpwBC+88CISqQS2X7kdK1Y147/98Wfh9kVY2UxX69G9QVhQmRZCRt/S0oclPBdIaVQKp+dIcc57r5yJMAG/uXCazWzox+j0LAo+3fupasBfQ0plSQ/50t/ZAvyX/jM6rYXnC/ATP/x8gcUL0cXLDaRUG2nV0j+6Q6TKPH6n01mh88x9ZufrGbLSAfH27Xa89a1vxgvPPY3u7jacOjWMfD6nU2VoEUIFc0w10jWRvS43sukc89tLip62nf05W3HaYr1iHjv/oK2rYhhmVIud6rJ8n56X0YeVhZOxmLos++PSu2kL8Nf2TKoB//ETJ3RHWPr+G1KYRCOpQPhFhpzF5pHZrFotY1fV2EQR96pItH6duecwv49nB6K1tPF02VGDQ28GiaqyDHylOc0wXYB1Wo9uREa0wng8gVd3vowHHngQLqeLRSS8Pi/aO1oQjQ/j45/4Q6xYvRFlm4MBPUX3eT4SZgtvZxdTBn3znGFutmk0ZhfdOFFf1pg/TPTCvffcjcd+9WiF0nNWuaLaPn7Lai8L8C+rx6U7Zra2tiKXy52zlpvgcz7wWB1FNgv1TIfS6v3NiPNc9Q6T88vjimGkYfL66bdZO0D7UTtoo/PPjWQvdrOLDYKLHX+h318q4CeVHlJHIXlOU5mHvrznG/DTteiaZL703e/9AC6XC//tj+7Byy8+jSMHd7MEZTjow/XX7sAvHn0SK1aswtYtm3H40CF4vQGsWr0KD/3kIfzW73wY//Kdf0VJVqHZZuVEL3S/W9cze8CEQDTjztJ/THdSq58ufg9YgL+2Z1AB/CjjhAH4WerLVJ05h8Xls7H+uVmA09s6G3U2Xucoh+GIrYfZ5wH8td3vonvNS0kyKT7kNj57bZ0/P8ddt6p0gegyZIJFtVSv7HwFTz7xBJ5/7tdIJGJQVQ033ng9vvAXn4espFDf0AKnx8+ZWwEiA37K6jKlcG7xrRHdXygrueg9ztlBdzrX9f51BwSi8dBlzcLfMteL3f2xj+Cpp56FwFVetPfZn+NS29zjEjgAACAASURBVHGp728B/kv9Cc1p3/kG/AQgKYJMkVz6N/HMTQrJ9u3bcfvtt2Nqagrf/va3GQjS+6TgQRtRVAjA0990jPmbzkMAno7fuXMnA3vaj65DZj70t8fj4XOQ+ykpg5iLAdrnXC5uLpXHvVTAT4XVJMNJfU4bHU/qNuZmLnjOdYSfPm/3338/PvvZz2J8cgrvf/8H8OSvfonfft+78B8/uB9l1YOmsIRN6xvgDDTjyOF+rO7sYC7t9TfeiBP9PTja14vGlnX4yy9/BXffcy9KJZJ+JKdDa7u4PWAqkZgw5vKa/C5u3y9+dQvwL95HtEeFww+gp/eE7rZaBfbNQFMtZ1sscFRrQHpu7J7H5YqD1HxnqX0BsKQ2ziP7qQN+2vRr6skGo/6oQrPRfXMJ8NNvypGkMykoWhlf+tJf4oXnnuM6gPUbN+KH//6vTJcp21SG0ZQ5JOEBoUzFu7OZWBZSOCOrUctTOfs++hU0ruUiChILLqhUr2BDqVjE9PQkf0bkYhF/9cUv4vmd+xjw66Pf5TXmWYD/9X/eLugZzjfgp5shoL527VoG5b29vRWVnSuvvJJNd7Zt24bR0VG8+c1vxpYtW7Bx40Z861vfwpEjR/A7v/M7rBn/yCOPYPXq1QxS169fz9ri0WiUAX1TUxP27duH7u5uXiQQcCUAS26edH833HADIpEIHn30UY4oHzt2DP39/Re0n8/3xZYC+KlPCPCTqo+ZZaEFVPVC6HwBfpoQOjra8ad/+qf49J98Bl/4whfwj3/3N9i6cTU8kg1tzd1oDjqxf++zaOrsQk//ODo7V+GZZ57Bxz76UYyOjeK5X/8aX/rbr+Cv/u5/YmR8HA4HRYBqnTrP95Owzm/1wKXZAxbgr+25mICf9u7p69WZM9XRfSOzXMvZFgXTDGzp9EY90pziU135hqLo+iJ6vgDM4tfQpUHnHrvYceb9EfCt3ubODdVRdeLaGxh91liYuTxUqKvTMnXAL7LUcF9/P77//e/jF7/4Jerr6/Huu+7C7374Q+wTQjVVpkCAqbdf3WZ6b8mA38gMLPTsmLpEKme0g6qgXMohHZtEMjqFyYkhlIoFvLzzRcTiabgcHhw8dAh7eseMhQyRgCzAX8v3YjnuY8lyLvDU5qP0BAIBBpgEyM3B5+qrr+YFAAHyQ4cOYUX3CnayIxD4nve8BzfffDODeCqcomNJv5tep43Me+h4WgQcPHgQoVAIAwMDbOhDC4x/+7d/Q1dXF1paWrBy5UpeWNDPrbfeyosFygy8kbalAH5zEUZUJ8qcUPZlbsHv+QH85mCo8XNu7+jmZyFBgYvkKLUSSqoDNkWFxy6jIKiA5IZW0hUvKOWryiV43C4UVQ2yTYBKBctLiPLw5KSraFqb1QOXVQ9YgL+2x10B/DaK8Pcaijz6GFQNOM8W6T8bmK4G3qaJFIvgGrLIJExA/1YIcFYi5DropnGezRINoom+EFnEP8UmQSWdXWObq9K2WK8sBvhZLN+g8nAfmf+eOy7TosVc0FCNls2GXz36OP7sz/8M6VQaLrcLTrcb3/rWN3D11TuYRWWe16TKmP2qZwsM+tBr9I85m54Z6SlnZqYwNnAEw8f2o7UxhHQ2gbHxcUxNTaNUkvHOd9yBv//K/8KzB4e5nRopuVmAf7GP07J93wL8NQL+ypfUGDBNhRgC6QTY+/r6kEgkmKJD9JvvfOc7+Kd/+ie8+OKL6Ozs5EHu5MmTfLVgMMjgv729HWNjYwz0KVo9PDzMGYRwOIxYLIbNmzdj//79HNn3+/18LO1z44034umnn162H7qFGr4UwG8O+Kb++dw6idlB9lwbcRkW70bESBKcbLySzUzDLZahEJ0r0IJ8vgSnZEPZXoamypBoSaAocDmdUEtyRV2zSCowPMHMFtGZsSgzMkQpWXLTZWn8MiAx9ZTStbM9eblFZd5wH37rhmrqAQvw19RNFUoPAekTfX16VNp2pswmvabLB5+5mcWkcw2rWOm2Sk1Gg8JFwVSDe3bzw1mpSAb9InlrVFNczjJW20iJTdWLj41r8+KC3WRtECVdBadaElifEwyVn7JymhSv6YNDd831XwaIN1+n10zDsdOKfemcfF0bt4X8Tj784d/D3n2vopDNweMNwSaq+Nd//T6uuuoqluGkNtC5NGNAF81Fl6FARK7j+oqMnHXpt+lTcvozMe+b6cTGW+bC5PSZgJZ7KmxKAf3H9mLo2H54BAV+rxs/fugRNLe2IxIK4Ybrb0AoEMTn/uKv8cgrJ1BmedLLK7pP/WZRemobUy6ZvS4EpafW1KHZKUTpOXr0qG6FPY8h1FLPd8l09nlsyGsB/Gfrx/Ma4bfpfgGkva8SL1Mosva+AAlq2QHy1WL3WloY2Oh1w+CF+aFVRlcGatfngvkHW9LNp90U420G/KZaP0vXzYrLnMfHY53a6oGL3gMW4F/iI7AJ6O07qds0iUZa0BS+MRYABKTnbubiQJxjKMcguxKN1gek2cj7bPbzTBnPisfe7KWIzsLu1PQSLRhmgeyZd0la/rSP4V9SVYRbuZZBHZq7IOGzz1XdqTp+vmDRmdc35S05DM5jLjH6o7FJfOUf/w6TE4N4deevEQ50Y9PmDvz55z6PFWt2MG9/7hwlUL8bDRJEYzFQJptF6lmSZqYou+5Grm/moqUMRSFPED1LQ+eQiwUUSnk2QrRpCoI+D2KTI1AycciZJBIzY0hnM7y4am1twdjEFDMGCJPkyC8gUIfPfv4v8MzhUZ5T5vqYLPHTtix3twD/Mnts5wPwE6WGovDm9loBunlcdUSB4do5VElYZo9rwea+VsBfPWBXp6jPNeCfvU4Z9nKRIXep7IImkKetHiWjwVwPFlEkygD8/LyNlDH/2+C6lvUUePVWGeKNlznlK1A5laIvIkweqzEZVOYx43WR3Blrsad8o3xorPu4rHrAAvxLfNw2G072D7Dxk+mgaka+q+eg+bjxZoS7Ml8RzjWSAeYQo8t9mpuRQaAI9TzzmyltaY5h1eOpPl5WLyZOv089Cj67LdR289zsf1KR/DTkSEkK03h9sfn3jDGUx28jskLDuk3guqtjh/bgX+77KlZ3NeF3P/QBfOub34fDJeOPPvNl5MV62MTTfVXoNHout4wy0TtVGaIo6VCbTBHJxEUUoCoyFFVDWTHmFZbx1ClEnPGlxZJmh1rMIpefRCw+jEwiisTUFFojAYhqCXKpiPqmJiTTORYC6ezsgFxSYZNEZhGkkmmINgmf+dyX8ItX+86fQtISP7IXencL8F/oHn+d1zsfgJ/AJ30QmGtYVew0F7jX0vSFANhig04t534j7MNcT0VhWtPZU8KnD/hEcyIaFaWFqZCZzlHtnXAuAL+ppkTKS/SZWLlyBRrDIVy1fiW0UhE//NkvUdLKyGeKsNsdECXK6AClUpEnHLvDwfJtdrte4PW7v/tfMTgwgueffx6losxujzQvUfvZZVjVB3hNVeH2eLBl80bs3rcXqqbA63TwNdL5DEd9KIHA1i82MtwSOR1ckZR7I3wwrHuwemBOD1iAf2kfCSJ3nOzvr0g6m0dX6DpnCTxVxk8OaOuFoAROmb5TFVSYnd8ESLzvmVH46lazvLSq02HYGoAdbmkzgySmAdXC9BLz+gTg+UgywmJakTF+Gq+TfCaPpwRnCTQvYM44t1dNHv/c13VKkQ7aJWh4+dlf4amf/ztuftP1eOd7P4R/+Nu/gd2l4pP3/iVO5Rx8XVVRdRNPw1zL5/UysBcFG1xOu76K0hQuaqZ5gt6jwlq5VIKdFHaozktTISgFFLIpFPNZuJ0OeCUP4jOTSCbHkS3MQFFkZFNZrGhvQUs4ALfXC1mQkMvkIDKOAeyCA7Jc4sVfoVBEKNSAP/6zz+Pnu3otwJ9MvuEDsRaHf4HxkwAYfekp0j8bNVhYZWDuaaoLSM+I4hpp0oWGbrqeqTxzOSwKzHskwEtZleoo/WJ9RAsy+jFrKkilxxz0zwXgp+uT/ObDDz/MNRgf/9hH8G/f/Re0+D3wux0YTyTwod/9IKaGR7Fn1y689fZbMDQ8gLa2dgQDQfQc72EO/8pVq/CfDzyA2257GxdNHTh0GO9+z3vgkJx4/PHHcPPNb2Ke5+TEBF7ZtRtvuf12PPXMr3HLm67Bwz9/FL//4Q8h7JDw3DNPYdtVV0BySPjPBx7Bb3/w91BSnXh51178xm2345+//nWoVXbtS4MH1t5WD1zaPWAB/qU9H4LDA4PDFVrpLOCf5bgQz1yjaDIZAxIorlB+jEwkxZ/LQDKRxNTMDCvRhMPkHqtvZiSd/WPKFKC2QeJgNNFO9H14LGazKhtyxTzS2SxLchIoddglCEZ0m7MKlRqBWcA/dyznRQdHyGeLggmIEy2mQnkxsp60n9kGsx6B6UNVakLV8yy3W9Dn4LkbZyE4wi6C4PzOZ36Bn/3ofvz5F78IIdiOb3zjaygU4nj3nXfD29rFYF1RwcW8ikw0Hbo5DQpF9mGDwy4AqgrKzLqdtBAq8b+hlCDYNL1ey+5CKpVG7ORe+CQFTocd0WgMjY1NUGSFFxPhSAQ5RUVJJa6+i9Xi7OThw1kN8vFRK3UOVKxbkIsIBMIQYGfA//ArPRbgtwD/0gaXi7X3+YjwUxSiOmKw1Hs7F0D9cqJm0DMk4E5OhfMNtHP7n54PZQQoVUmRfloo0N9U7Gwe/3qfAV3jnnvuYaD/85//HKtWr8C1V16Nhx/8ERrrQ/DbRCRzWQAlfPRDH8TRQ3uxclUH0qk4chkVmUwMXrcL69at5wjN7l17cc3V2/Do8y9i95F+rFzRhVPDI2huakUyMYU//cxn8NWvfg0BnwdT8RzyRRvuePv1+OWTL2H7tq0Y7jmI9voI7njXm+BwBfDN7/wHbn7LbfiPBx6Havfh7XfciaaWZvzL/d/hTEf1djl9lpb6XbX2Xz49YAH+pT0rwrSnRkfZEdwcD82oN/3N1kyapke/iaRovkYa7SUN2VwO05NTSKWznF3UbGXIssKZSZfHDafTBackoVQoIhgMQKEIu6rC53Wxp4zIyj169L1YlJHOZJAt5CFrMo/TxC0PBH3wez1cDGsXxApthe6UI/n8v2Jw+HW6kAncVUN+ktYVBH6JEz+7EtExLGVL57rHUpuqsxRze7VSqGsufoxFC0f4NcpKiJCEMp546IcY7TmA/3rPn6AkuPHD730Lk6cGEA4EMToVxX/58MfRtXojINlRVktQSyU47Q427qKIvKbIEMoqbFoJmlqETVNRzCSRTyfg93n4voMOAYVMColoDJG6EPebJAmcRY5Fo+wD0NW9AvlCAYViicE93W9dpA6KLMPudECTS7zoEES7cd8a7JIDmZyCL/71P+Dhl49bgN8C/EsbXC7W3ucD8NM5Xwt952L1wXK/rplNqRXwE72GAD49I8oMkEkZRfeZFmNsrxfw0/EE+u+44w7s3buX5VB/8L37uQA30hiCtywhk02hVMjh0/d+Ej97+CHccvONOHrkKNo72lmu0+N0MV3HHwjg2WeexbXX34D/+9DDCDTUsTzrqZFh7Nm9G3fecQfskoAf/OAH+Md/+Af82Z/9FW657e24fvta/PO//AB3ve99EJQMXn7mSdx807XIFct4eddBvO8Dd+GXjz+PRELGxi2b8avHH0eRUrZG6trsCwvwL/dviNX+SpSWFU/O1FWnMZuinbUEDC6b3rTZMHJqFCoBfi6QNQAx/yKKCwkC2Bg0Mla32TA1NcN/ZzI5jkpT1L1QKFFZLcqiztOnYluiKDrJYFIDmzlRUbBMrzkdEO0kvUmRe91ZlpRpmD+vlfm4so0Y6bqBFZ3AaRfh9Xjhdbn5nFRfTJkHTi2w0ZUekTfHMc4C8y3QAkFXB5JLusklb5UshQ0S8egND63Z8VAH/BWKD2cx9MWEeQ1W1qlSBaJjOcJPbSIRhUIeD/3wO5CTU/jIn/wl0mWSY86j79B+KMU0HvjRv+GOd96B6264gWk6selJ5LMZpviQRr/ooIJejRc5+UwSxXwOSjGHoNeDQi7DwSLRZdczAGUgFo+zZw8tFEwZ00wmDYfDDUESeSEWDIcxMnIKDfWN8Hi8GBoYgKyp6GxrRSabQUNjI3dBLD7DtFCXK8KA/5GdVoQ/aQH+5TEsWoB/eTyns7VyqYC/Gsybg/b5ALXV57zmmmuwb/ce5qiSYo5T1Qu5NJsMQaMJjNQXZhUVTJ3lailnjqjRRHIGd1afkbioiydhfT+HqkIWyeHZbrynAgIpOtCERxMZZRjoPTtH6/Tjlv/nwboDqwfm6wErwr+0zwUB/fHxcRQUDZJD177XITYh6jJy+RKmo1GkMjmUZAUKDSBMZ7GzAEGZVgFmbZBetsq0n9MAtAHEyVnWJlJxsMD7kNSwKBmgn/5i+eHZEl+K6BPoN/8jWo9LcsLn8SAQ8MDrEsk3igtU+ZJ6kytRe1nWIGsGpUfVeBGoEGjXR2X9Xo3FCUW2zQAOZzZUPatB4JskPWmhQMEiDhiR9LEk8Q9lSvU6K8NXgHxfVJWvpcpF/Od3v4FGnx13ffSPIdu9ENUCnDYF5WIGrzz3GMaHBnHrTTegVMwgnYzzIqisEumyDEVTuDaLMiPkeFvMF7j+i7IiMzNT8Pm8CITD+iKW6cVOY8Fh4wAXZUvYF6ikIJ5KYdWqVairi2BmeobfpwwLvV8oFjgTTlSeFStWwOv1YGRkCP5AEJI9gC/+9f/Agy8ctiL8FuBf2uBysfa2AP/F6vlzd92lAv5zd+WFzzTfAoIiVRQFU0XAwZlTjRV0KBiFsgSbZqoyGDJuC5zeVMw4/W2Da2pMyRTXshtRN41VKnQ5OFaFY9dHOyTQBKXLfGoCMVgtO64L8dmwrnFxesAC/Evrd5sgYdfuPRAdDnj8PjjsTua5U+R6ejqG6WgMKgUYKG9pE1G26UWjlA2gcYWAJplWnaFxT2i6AvSNyDtH8MlZ1gx66KF2Lso1ovw2GqNY6kcPljBfn82edPFJzgiUNbgdEsJhP0fCJVo8GJQkk9+vKCWoapmzE3wV0/DL+K1qMl+bMhEsi220iahNBNaLpSK8Xm9F6IEyyyTS4XF5IEkiFJLJpGsCcLucLLxAVBkzuESLE7sN+PH3v4kbr96CjVffjGg8gUxsGna1AJcDGB8ZgFRWkEvMIECUJdEOyeGEgxzh8xmO6NOCJRgIIJct8KqmoakFqWQcsiJjZmYSw0OD2LRhA0LhMFSlDKfDw1kaymabtFYC9V6fjwM+kt3BmWXy9nG6XLxYoIyAKIjwB3ygjAAZhFHh74pVa+ELt+Bjn/ojPLZv0AL8FuBf2uBysfY+14CfuOTVai8X674up+teioB/oQgjxWdo44wzzzesAQGQHr/u0WjG0Gp4hGaWQN+1khWoXIMmYtOwhjIDVacsM0OW26Hzb82JtIbLWrtYPbAMe8AC/LU8NHMMInqKDa/s2gmVovZ2Bzw+L58gHk8imydQrG+UTVQruu/6OFQRjpB0cyyOkLOlk06zoSg5Rbsp40kO4nQt2gj0zwZLDM14AvIimWMxOtfHOps5XhJ91lT20VXobWUFkggEPT4Egz64HE6OfnNby2WOzNPCQSLOv8n152vT4kMxqD16O4zRmttMoJ7uVZGLkEQRyWScx2ybprePAL/D7oAsCpChQc6l4bOT34qKVCLOARWX0wWf0wlJKeHYkb1ob6mD1+tAIh7lwuZcNoMSXUdT0NLUyBTQXDanc/9tIi809u3bB4/Hhda2Zrjcbri9HnjcPl6MuEmxTS3hlZdfRNDvQzgYRDgUgapoEEUHhoaGmH/v8Xp0GU+Aay1oQREK13EdXF1dHRxuJ/r7B5BIJtBYF4Yk2fn5nzp1Ck0NDVi7YRPKcOMTf/jHliynJMGi9NQytlwC+5xvwF+Laswl0A2XVBOquZZna5jZt2bRLg3ItXDvzeMqfMtFlI9q7Zxz86znEEZrvfhr3G924fEaT2AdZvXAMukBC/DX8qAMwF/Wi3J3vfoqikR3IXkBiuaTtjv7hRBwJ/qN6QtyOkee6DkUmWdgznScKh8QA7cTFUYrKzotRzN4+masmFxmTZTOkXjKeuqgnzKl+rkN53I6D9NsaKFRhkiCw0zhIfCvIRIMween6LbOsTeVd+g81YCfMgFELWIuP2Vf+W8NhZJO/SnkCxwcKSVPwSkCiUQSAX8A2UwOPl8AoWCYaUglygIoecj5JHwkdiMXMDoyyFH5xvpG1IcaUcjkkc+noKp52J02vlY8HkOpWGK5zUDID4/bzW1OJtJcrEtZCYrIE83K5XIgGPIjGA5BUVUG9JwJEUVks2nMzMzAH/RzRqBc1g3Kstkc9u7dh9WrV6OjvZPrLJqaGjE6OoZwJMwLp2QyxXQd6kBqS0/fCXjcTkiSA90rV6GhoRHZTAbNLa1wOP34xL2ftop2LcBfy8ByaexzPgE/ffmIC0c/1lZbD1CUgjiDlCmhfpsPwJucyHQ6XXEjpr4mDmUtgJ/2JY4lbTS403Wy2eyC16ql5e94xzvwxBNPcHvonOejJqCWdlj7WD1g9cD8PWAB/lo+GacD/n37DyAry1DZwE8vOqVaI5PmUnFyZZnKKi37KjlNc0xm2G9gdzKOok2n6Oiv07jMJoOE3LkgyXD3pei/LrijH4My022IalLR7mRJTb01FX4/8+VVVpuJhMNwO1087ptSoibgN+U/9XmFIvwyyQ/xYoS48VPjp5BJpeD3e1lEYfjgs/A4BSgaFdD6UcyJ8Pki8Pr98AV8SKUT8HhFTI8PQ8ulEHA7kYjFUZJL6O7qhtvhhyxLyBfTUNQcRIcAnz+EQkHG6Ogo3G4HR9gpmk93m0xmEPD6kM8XmV9PUfZ4PMrZEW/Az/dms0kcsU+ms+g50YNQKIzpWBTr1q5lwlM0OsMZAPJ22bRxI+x2FyTRznQjyngcO3oEyWSClX+ofwMBP2LJBHr7B/DWt96OQDCMlavX8jNKpTM6TUiz4eMf+xSeODBsUXosSk8tg8vF3+d8An4aXCKRSE3a8HN7ohowLgRi56qpXPzePDctIHlMkstcbKFEaTRTmYcGomr/grO1hAY+89ymaRfxGhdaXNRyV3feeScGBwdx+PBhXH/99XjppZcs0F9Lx1n7WD1wgXrAAvy1dPQspYei84eOHWHATwo7BBz1aL2oO7ca9BwduLMOj07VoYyAQc0x9qrU6eqERRa95616zNUlP3WgT9F7Lt41y5kMwG9WGgkiyWuS1IFO4zHVlQSjVknn6+tc/WK+BK/HA7tkhyjZOGJNx5J6DUf9Ta19XrRoSGcS/Js8AaYnx+FIDbPcZbFY4vkmOdEHj1vXqKc22sUw/H5yxhVQV18HpVyAWsogm5iGVszB6wugpArw+ikLEEQ2X0I6k0cmm0Qw5IXfH0A6lUehWGSVoZMn+yA67VizejWGh0fg8fjQ1tzCMvyZTBZjY2MYHRvG2NgptikjnHHF1m0sc0pR+D37DqCxpQW/fOxxvOmmN3EgjIqHN27YwM/J4XSA1jR2yclrqkI2i6HhfqTTKfg8btbgLxbzmInGEIxE0L1yNRqaWxCK1KNYkiErKpKJFE4eOYxvf+/f8dh+i8NvUXpqGVsugX3OJ+CnwaSlhb6oemyCogOBQIC/sGaE2YxWVw9+1RJxlegI8STJnIR1dKUlRZHpHOaAaLblUpYNnZycZPtu07is+mNi3oeZCaBsgKmgUCvgNwuWmJOpaXwdSpXOt9UaqadCp+3bt+OZZ57hc1ryfpfAl9tqgtUDVT1gAf7aPg5GQJ3pOD0neqEQH0Qgaogh5cUIvwLdKyfV65MM91o2bFJ0I6uKwZYenZdVDRI7fOucfaKiVI6Dymo8dC1i6ZNeDquKsUMvRd0JpLNdrb5Y0HTjKYncYKklqg7E9bdIf58kOTXW7JcEAdl0hjXl3R4XypqCgM+HklzQDbEEGxKJGCZODcMtaZDUAlJTp1AcO8bgP5rMI1tUWPLS5VJwaph8WzTMZLPYeuU1IBfc+oYG5HNZ1scv5zPwOQQUCyW4XD72IpiJRVn6uKiUIKskAwt0dHRjeGiYi2op0JXJU/CpjPbObt1h1yahrKg4dWpM94uJxxAMB3C85xjPW+FgBM1tbWhqamaZzUJJxtjkNPLFEtraOuHjotwynC4HS6ASrz+bKyAWiyMQ8KGQz2Jmepqj90G/F+Njo1xPsGrlWjQ3NkPQgGBDAwqi/hxy+SIKuRwmhwbxv7/+bTy6b8CK8FsR/toGl4u91/kE/PTlaGtr4xU2fZGbmprY3Imi/pSWMw2OzKLTHTt2YNeuXRUZL3qdQH5rayui0SgPcB0dHQwop6enQZSWWjdaJJCsFhlB0bacAP/GjRsrkSDq0xMnTnDf0f2bVJylRPirHZDpPEQfqtbgr+7T+QE/xa0oRGX+Bj760Y/i+eefR19fHxtu3XfffWfo2df6rKz9rB6weuDc94AF+GvrUxPwE0fmRF8fbAT2WQt/Vmd+PuMp02WXpTkJqFOkX9H57ywOQK9T5J6TCIJRrFtmoFmtvkNAn1YDupiPTvkhQE7FvZwdoPc4iAWoZJhV1jO2dA2K6BONhyL/mpZHWSFTKpkLa9ViiSk6lM0l+U6f282GVoKURrGURz6TRTGbRXZ6BEGfHcnpKbjsAuySiqlYHINj00gXVRzti6GjuwvJaBbDI/2AVEZrSxM6Ozuwbs16dsNtbqiHTc7BUVbZ+ZacbSfGpyDaRfT0HkdbeytEOxlgKbr8qCDA6/Fx8MnpdvO8FgiF+YFRsW0mlcb+g0eY0hMIBViMIZfPwml3oqGhCR6PG4FACAKIsiQinkwhEA5BFO3I5/JM3SHeP6kIkYt7NpfnaD0tBihQViyVEE8mMDU1jUQ0gc1bNsPv80GU7CjmCqhriJCuBPL5Amvyk8eCHQL+rJ8yQQAAIABJREFU6u//ET9+7oAF+C3AX9vgcrH3uhCAn75QVPlOoJIGm7Vr1zIwNI0+aMAjvh4NWvF4HFu3buUBrbe3lwE+GWbQQoCOp0gypY/oNfqy0uKBpLSam5v5dfoh+3JaWKxZs4aPOXr0KLq6unjRQRxBakt/fz+6u7u5DVNTU2hvb+diIDonRc1pQXKxNjPCT0CcFiqNjY08KdBGEwgtdug3DYqvBfDzBFRVqEvnXmgBVA349QJX1qCgUFIF8NOzuu6665jGQxst8iiL80alXF2sz4V1XasHXk8PWIC/tt6rAH7YcLJ/QAf8RpTdVNOpnInVvfRNp/kYWvtURGsErDiwRQWwnCgQda1+ilpXyWHqZ6DQvK4WRmQd/WQ6rYdqB2RZ5+QzoBdsHLGXSwXm25NJoUZym+TEW0xBLMuQi2nEE5NIxKJobmyCUsghm0rydahg1udy6qo+ggyX3c5Ra7mYYz38fDbPyjUCaeq7HDg5MoqxmRQElw8/fPhFiPYQrrpyG5579hk0NIRgFzXURcLYsf0qHDl4GFs2rMOOTetgk7Noa6b5OApFKaO+LoREMs7qQTS/EZ2opbUFo2OjKBSKqK9vZMWemXgMre0diMcTUBQNAa8fGgH5RAKBYAjecJi19NtaWniu6Wxvh1qi4BXVCwoQJAL3Ao4cPcLFv36vGwGfVwfxLidnHTSbxOcp0/MRJWQSRFsqIpFIwOlyoi4S5IWWUipxRoQckWW1hGQ0humZGciahPu//+/42StkvEW5iGoZuNo+a8t9L2IJEEaxKD3L5Emea8BfTbcxI/wEqglUrlu3jgE2reJ7enoqRaa037XXXsugk4A6RfQJ4NOASSt6AuYU1eb0XTjMIJcWCATiaR/Sxp2JzjBdiFJ+NJCYmQRaDLhdbpwaPQXKIJjusgSa6boE/mlApgUItZ0WDkQ9On6c7LIvzlYN+KkFdE/VG/EoaaPF02uh9My9q7MV+p4J+A2NadatINlLfWIzFxAVJQiDw1pLEfHF6WXrqlYPXF49cDbAT+/ROGhR8XS2jiF+iZMDg8zp1lmpp6va0Cu6xv7phn1EymF6v2G8RSoyBPj16DxrdhrBEp37z7ietOtpQUAEHnbS1f1BCP/TLrayjQEnaegrpSIkKvKVylBKBV2G01bGxPAggg4gl5rGxOhJRPwuxKIzTJ1pa21jQD800I+WliacGh1GY30DSHPf4bAjHApysIuKW4uyiiO9A0iVgJGpKK7deAUOHj2CPQd78PZ3vxc/+PHDSCaBD//e+/DAAz9hrfupiVFWuunqXonnnn4W2zZvwptuuArp6ASuvWobek/0cFuaGprQ2d4Mn8eB+vo6xKajIDeWw0eOcPSdcMDk+CgSiTiKsoJ0Lo9AoI65/8FIPWc53MTpX71GF3TWZIrpw03FvENDyCazzAZYv2kzuxY/98yz2L5tC+RCjj0JvD430qkkBKcX4aZ2fk5k4EUFvxNTk/B53chmUigWM+hob8bYyCjy6TSKRQWpTAZbt27H2KlhNLV0IK+68OW/+Xs8sXeAi6cNu7LLalCxAP8ye9znGvBTlJ6i6mb0gqK9BLKrgSMBa4qoUxSdXqfFAHH9SSN327Zt/IWlCP7+/fuxYcMG1v+lVTwtFuh9ygIMDAwwRYii+STBZUboU6kUU3eOHTvGYJ5oL7T6vPrqqzkyTosFosi8+uqrPMDRtWkfkuqiqL95PgLTZ9vOJyVoLuCntlVvJi2JwP5cwP9aAHatx4g0+dgkqDYBklbSAT9PYmQYo09e1ZmDZfZVsJpr9cAbugcWAvwmyKfxtdax4A3dUcbNUcS2f2CQA0GnBT44wGGDQsWuhiynfog+zxHrXivrNBy9nknPoBJ/nEZLAthm1S71fTqThsfngcvpQCKdYC9AUuARiHev2ckcHNn4DCRNxkDfQRQycbQ2N0KwqUjFSQtfRTadglzMIhJwITZ9CmVNZk36XKGExoZuHpdj0SimZ6aQy6YZ2Pq9Ps6q09wryzrtlugvx44fxehMFi8eOIkDvSNoqGuCz+vAYP84PvKJj+Dg4X042XcSfr8HMzNxbN22jbMgsWicpTrHxsZx65tvwYruVthsMtcYUNR8586d8Af82LZ+HVa11MPldKM+EmY6EykLHT16hN1uHS4R3R3tLAdqd/sRCNcjHKmDZBNQLBbgcPvgrm/gBVAqOoVQXQj5RJppNiTfyc66bg8bZSVjcXg9LmTSSRQLebjcDjhddjg9YZQFJ5uIkbSn7qabh9PhwsT4BJRiHpGQC/v2v4iRoVHYpQhH/X3BMGZSRWzYfAXKpTy++e3v4JlDpNJDT9TIylwOXw7jHi3Av8we9rkG/BS9JwrPXMBvdkt1kS4NNibtg6JLOpdRlzYzX6dzVavVsF23MQCbHEkC7rQ/ffho0jJ56XQcW2sLxBUs8fmri4XNlKv5GrXRBPyLFaueT8BPFCOiLlGmguNKRhRp7kfrQgJ+ovPozo4SioIAl0qAX+LoDEX5rc3qAasHLu0esAD/0p5PNeDXjySDPpLQ5OjGGWMzBT0I6DO9Q6Ggl8bc8VQqzSo5hSIVx5bhcTnhkEjxR2OgXijmQaKfduKxuzxIJzN6VN9mQzaXRCEVQzEd49/J5AxGR4fhdjrhIkqOzYZIMMDqOWRaFQwG2OSKkgwlWeM5JMiylTYkYwlen9RHQsx/T8UTnDGnTDkF0UiKkvjq0zNxDI3H8MRL+zAazSGvaPD4bUjOyPjAB9+Hnzz4I9x777145KcPs9OtINnxtre9DS+/9AoGBgbZo+D6669GMOTD+PgQgqEgR+ZffOFFCKKAa7ddgbVtrZDsNN+raGtpRTaVQl19hNVxSvkcU58y+TzWbNyG+uY2vtdSLgdJlKBStkMQ4XI4cGjPK0xN8vmCcHm8LMepy1UDo+Oj6OvrZ6AfCQaxcmUXInVhZqS6PH5oZZpfbZiamkQun0cinkBjQwP3KTGvhod6EU9M8cLi2mtugSg5cOxEH8LNXZwFaYoE8aUv/QWePjDIcyO5JF9uXu0W4F/amHLR9z7XgL/aaZcGN+Kf0yKgelsMTJ+tU+ZmC8yIsrlAqF5QzHcec9Krjmrx6rxKWab6XAu15XxGwigTQZQlirjMBfzm/VF7KXNhmm2Zi5da2kX70IKCKFK0QCIKEy0eWFVizuLC/NsE/L/57rvw5EsvoxidAMqkNEFg3wL8F/2LbDXA6gGjBxYaXxcD/OcziLEcHw5F8McnJlGSZUh2B2yiDX29wxgeHeEg1NrVqxgw2+1UoFvmolyZmI5yAaX0DHLpGAt4Tk9H0d7Whkw2C5n44C4H6iNBLqYd6O9DMhHDQN8JdLQ2wiGQjGYeU5MT8IfCGB+fQCTkg03JITY9hvpQHQaHRlDf2IiSrCIYDEItyYglEshk8kjLRUTVEge6qF5t0+q16A7VIUVZ7JUr0NTcgP7ePqbyNDU0oq21FQ2NjTh86DDGJ8a5SLWhuRPTsQymkhn86KePQBMkrNm8Ev09E/id99+FdDLFmvhTE2OIBMNobW1hwP/Yr37J8wkVz5ZKOTQ2RTA41MvBtqHBYaxctRob1q7D5s0boBUKHIgb7D8Jn8eLfDYLn9fHmYCiUmDTqxODI3jTW34TmzZvgWAro7/nGGfiVU2EIghw2kUko5NAMY9AqA4utw8HjxzlSH9bRweOn+jBLx97lBcAK7tX4N3vvoNrCEjas6W5FXaXF0cPHcaRQ4fh83uxZs1qrgmk9nq9brh9HoyMjKKhoR4erxMvPP0culasQX1rNzx1jShnE/jYRz+OR3cdN4Jhl1+U3wL8y2xkO9+An8C+GbWvjvKfi26qntjMyWwxwF/dBhPM0m8T8JvnNLnoFwPw02Ctm7Do/NBqEF59f+aihfY1sxi19KtJvaFnQ19YWqTRD9GhzGzHfNcm0E+O8k0bNiHWf4xVK4jUYwH+Wnrd2sfqgYvbAxbgX1r/U7T20OGjDO5pnEzkSphJ5WEXBWiKgnw+i1DAj4bGOrgdpNkC+L0ezAweQ3T4CMb7j6GlqZHpqBRUoYAK1ZR1dXXC6/Vw1HpqYpypprliAc1tzVBLRTg9bqRSGYxPTkNw2DE1McFGV2s7W6Hk8/C6/ZwtyBcL7AngDwR4UbF23QYcOHIUZbcTJ3p7GfRTq95y001oa29nSlFjY71uQCUJXPvm83mZQksUHZ/fh+7u1XD76+Dy+vHiSy9jYmYKB3v6sOHKDTh5fATr1q/Bzpd2kxooF7USkL7p+uuYRjszNY1Tw4NYv249xidGISt5DA33obGxAf39w+ho72DpZjLrikWnkU2lGVxH6uqQiM0wxdfpcOs+ZJILBQ3YsGU7fKEwysUsolNTPD9Jdic8/iCcDgHZZAyFdBJuH9Xv+XkhQn0tC0BJVfDQQw+wBGekrgFvefOtqAuG+EPgDUeQTcSxb/celhLNZTLYvGkjm44RzWdsegLrNmxGKk6LvTJeeuFRlDJFbL3yKjS1r4YgOeHwOvHJj3wEjzy1R1deugxpPRbgX9qYctH3Pp+A/3zfXC3R7MXaMDcaZp7z9WQhFrvmYu9XZy3m27d6UULv0/70Y8qcLnZ+Op6yBwTwCfRTUTDVNszH4a3uY+Lw5xUB/+XT/x0PfOP/QFQp70whLSvCv1ifW+9bPXCxe8AC/Et8AjYbHv7l46zm4hcU3ZDJFYGoKSgXM1DzaUiCgkwyAVES4XESnTWN4cO70BWUUErNIF0iBU4BThfp3msoKTJTgkj9Jp3NsVnhilUrK5QUoo8EAyHIiswmXn0D/YgnYtiwZjUckg0Bnwf5TJprCAggk6wlGVeFwhE0t7Qgk8lBU8vI5vMIsMlVHu1tHVznRgIYTjc5zNq4oFWS7Fykm83meA5obG6G1x9CqSgzDWl4ZATNra3IFAr46c8eQkNTJzw+L15+aSdGRk5h27YrceM11/DCpbmpGV6Xg2UwY7Ep1DXUQyvLUMjhiig4JYXPu37Tegb63//e/bj11t9APptjGm1jXT1nnKk/IEho7+4GJKIteWB30IIrj0I2z5lviYyzyIQrm0EiOoVwKATRJiCXK0AUJQ6QhVqakctnME1qccT7Fx1o71oFyeeD4BCZppMnTwKiFaOM8VGK5NexeVdJKSGZzqGltRsaJIyPj2Lvqy/A61JQ39CBFWu3IFDfAiWTxic+8Qd49IWdOtWLii/mFHAv8RO37Ha3AP8ye2TLGfAvs66uubmLLTrmAv6FJvKFLkhREho46TiKApnGW8QDXWgBxAuLMvFCJXhWrUVhpBcCycqxPKce27A2qwesHrh0e8AC/Et/Nj//xa8gy0Vkp4bR1lQPyRuGWC7AVshCziVRyiVZ7IEAdWtLA9wuAR6XhOH+ftgFG5xeH5qbWlDI51mUgjYC/Q1NTfAFgky16enrRWdHFzq7uoCijKa6OtaMp6j7wOBJlpLs7OpkGibJUpbkElMwaTymoE1DYwNryxO9iLX6VTLikrieIJlKMTXI5XRx0Wkml+NiW8rokjBFMpli59lCvsDAm/5md165xAZevkAA2UIBhw8eYulKimR3d61E/+AgNm/Zio7WdmiawrKe2UwGXp8Po+PjTOUV7BIEmwhFVdgtV3K6oRaymJ6awNNPPYH169ciHPSzIZdoE3Gi5wQmJifQ1NLGkpzEiW9saIbX40WuoBtDSpITiibDGwgiTVr9Pg8EQUIhl0culzHkqzVEmkj3fxyxyXH4HCKccKKhvROqICJZzGF6egaKLHO/kSpgJp3mrItInjSyDK1Mbgh2aAKQSKQQ9NrhEFR+dpLLD5fLD1XWcPcn7sWjz78MzSaycMXltlmAf5k9cQvwX3oPbLHMxXygfKkcfvOuTToT/W3WLlT3yGltsWnYuv1a7O8Zgi0XNUC+Ubx2uVUrXXofG6tFVg+ctQfOBvjn0i6trgTsNg2P/+xBxMaHsX/Xi2hurofDLaGzsQ7p+AQaQgGuo3I6CezmdGUcpwSnJ4Tdh3owNZNAW2sj2ltbGIgSdYcAOnnLdHV1M9CdnJlBX28/VqzoxsqVKzAxMoJSIQ+nJHIwJl/I6hHwpibm/9PiIBpPcrCmLhLhwtVwOIhQMMAFwvFYHIJgh9vjZaDtDwaRTmcRioSZ0uMLBrm9kuRgmUmSv0zEYnCQU68gsDoQyVsPj47C7QmgVCoink5hanISN1x3PSYnpzg70NzWinAgiLGxUQbMyVQS6VQKmWweksOOusYmOJweZDMF1EXq+NwOh4R8No3+k31IJaNc8BsOBXjeyaQow6whGI4wpUdWynC5PUgmdWfgZCrDSnxOpwfReBT+UAiyqqA+HOFzF3JZXlRR5D5byKGgyBg9NYyZiTGEPR6EPEGsXrcJaaWEIydO4HhvLxx2B667/gbs2HE1MrkMvH4f12JwloAcCoyIPdN7IUNykhnZBEui2kU7RMmHu+/9NB575iV2Y6YFyuW2WYB/mT3xcw34q3X4l1lXXDLNfS2A36T0LHZsNdA3/302+tJp5xNViHY3NNUFSdC9ACrZhorN5CXTjVZDrB6wesDogUrxvUAOr2ZWTn/TzPRZRbunf1wcNhU/+8E/Q44OYd/evVAdTshaHu0NITSEvNBUBbv37cXV11wLn9fPBk0E1pOpPIbGprFixUrU10cg2mwc8Sa+OkXWyc21pbkNg0ODDOoj4Tq0tLZjemYavSdOcOEqmVPt2L4dEG3w+/xobWmGKsuYnJmCqhS5WJZAOuvyyzIa6usxPjbOkWqfL8Ba/1ws3NWJvXv2o6G5Uc/qigKamppRKBWZFuN0ODAyOMga/WQP0NTcwnx30WGHy+XFgYOHsGL1Ki6iJR17uZhnWVGSES1rCkoyOeWKrBJEH6v9Bw5h0+ataO/qQiqV44g8Keskkkl43E4uSCblG1IUogWL160r9ZUVgRcuHn8A5FtQKslIpzPM16d6hlBdPULhOigqGZAVUSiVoJRVNLe2Ix2L4vjRIyC56uamJux8dSdTpgr5HAJeF7asXYNTw+O8gAk2NuDA0cMYH5/E1ddehxtuugVtnd0sAer2+aDIJFxBPsn0vSA/BNKiJr8ZcNYkNT0Ku1ZAMhaD5G3Gn37+i3ji2V1QBBJjtQD/G3nAtYmiuOzjmuca8FfLcr6RH/75vLdaQLsJtM0CXIog0eSxYHS+6g2a2M1oH71Mk5AppTr32qf9LZArYgc0mQg8+rVM4xndCN7arB6weuBS7gFTjKAa3JuGh3MXApfyfVyIthHgf/g7/xPZiT70D47gquuuwfTMGDxOO1TDa+bw0aMs6bht6zZoisqgmqL4BITJUZ5kKN1eD9IpPVIviXbMRKMQBQkvvfwyR727u7oRDtdhdGKc6SnT0Rkc7+nh472+ADZs2giXZGelmnKZqDZFFDJZBPwBVpwh/jrNu5l0jg0mI+EIvD4vhkdOobGpkYt/WRIUAmLJBDo7O7mGayY6jQ3r1uNk3wmMjoxw26mwtq17DQKk4laSoWpl2J1O5HMZSCjj5ImjaGlpZf8Bb6AepaICWc2zGRU54L66ew9u/823My1ncnoGLqcHHjfdfwrJZAzJRBSCUGb9fZLe9Hv83JdkNJYr5CFRrQMBbZIo9frhcLi5HaSSRNckUE3ymAVFhehwcbZBVWQMHj+Mg/v3csHuT37yIJxuBwrFIm667ips2rARiViS+8fO8qglFJUS3vLW30S4tROS4IRqs8PhdHJWhJUAZQV2QQNdEeUSNPIKELwoZmKIjg4g6POgJIXwmS/8BR5/5lUo5Eepz4gX4qN5yVzDivBfMo+itoYsJ8C/mHJOLXd8Ls5Ry3Vezz5LBfwE9umHIki1AH4zfU/H0CRPgJ8Kpkzd/wXPYQMXZ1Has+JFuYBHwOu5f+tYqwesHriwPUB0Ewvwn97nBPgeuf8rELITKJUl2DQFwwM9bOhIBa/FYomBaTAShlNyQFFkBP0B5uVTgS5RWTSbDaNjY9i9ey/WrluHbVdsh8vl5ug1cf99AR/r3xONhMdj5viXmEcvywoaiRoj6YWo0DQoSgGaJmN4cBAN9Q0cHXc73Kx9T4A2FouyMz0BeypItYkistk8TvT3oXvFKuzas4vH+Y3rN2BmehJbN2/GsaMkZSlz5N/r9aF95Wpomg35Qh5lmwi7wwGN2lTKIxWbhsflQiDYiJwmIRiuRyI+hUjQx8W/xZKChuYmOFxuJFNp8gpmAzAqMo7HplEsZJHPp5nOQ6/bmX+fQ39fPxcIS04PJLeTpTR9Xi+8bjf3MYFwmnc48i45QEL5TpcbAmUA4nGkElHuC/ocHz1yCB1dnTjecwx+txsb1m+Aw+XB0PAQ7E4310uQ5GZH10rA4QFsDo7qs4WkYZBGdRIOwQaXoKKYjiOaiMPtiUAu5OEQFKYO+Vu6cc+f/Hc88cxeqALVs1mA/8KOWhf2alaEf57+rtbhp7dJOcaU5jRTx/S6GWE2KUD0mikTSQMfAVCSQzONtgjMmi6+dIypZGMOBmak24x8m4o19D4pEFDKkdqmDxwaT27VJlx0fXqNjqfXqQ3mOeg1UybTBMu1gPLX83EkHiUNeuYCxTQRo7ZTP9G90Pu0LRXwU3SHJi3ayHCFIk9UBEaGX2cr2qW2kANyLYuK13Pv1rFWD1g9cGF7wAL8Z/a3ZFPw7APfhpidgMMbQDIehVAucjZ0fHwcTU0taG5uRjyZQjqZZBpKXTikA2SN5hc7bDYRh48cxuDQKLu9U3Td4XByISip5thdhrkigAwZTgkCRkZHUSzKPNa2NDVDkkRdE8FmY2OqslDG0OAQmhqb2I2XuOgU6aeagEF6vakBDoeL6TnkhD44PIxsJosVK1ewm+2hwwfYOMzlcDJt6OiRI8ikMyzvuXLlKnStWoXG+iZWaUilswiEghCJvz52CqmZKdTXN6Ioa/BEWlBUVIydGmHnX5qPPF4vgpE6zmzk8vocnk1nmDoEyJiZmUA+l2IPACbrk/8Nyqxjn0jn4As1wBug4mMy4iyjmMtyICuTTkGVS6zXX99Qh7Kq8PxMtQrTM1GMjk+ibBMwODCEQCiA1o5W7Hp1J4LBEO688w64PXWIJdJsmBWpi7B/AcgxnlyPyZgzlYLd5ebr5lixrgyHXYJNLWLg+BFMjI2hta0L4boGphxRwbWvsQUfv+duPP7UPmhC2ZCtsCL8F3bkunBXswD/WQA/r3UFgVOHZN1NIJpAJWkS05eNJhh6jwAmgXt67ZZbbsHDDz/MYJS0gek3HUPgls5FqVJ6jRQRCOQSKKZ0IakMxGLkQpgEue4ScCdgTFKTNKhu2bIFr776Kg+gBGrpHJSKomvTdWmgMl176W86F52fUpx0DjontYMGejMKdj4B/44dOzA5Ocm9SxPLpk2bWFGBfuhvmjhIvozu5bUAfrpX6gu6R7oO9Q+dl/p87lZ9nxbgv3CDi3UlqwcuZA9YgP/M3hYh4/H/uA8NjjxSuRLz5X0uG0fkx8cmEInUsWRkMp3Fyd5eBoJECQkFg8wlpyh2OpPH1PQ0XG4vj7mklkPzHVF33C43FOgUElEQEAiHEI8n4PK4MTo6znMT6fpTtkArC/AH6f0YMtk0RNKi9/g5IEQgNZnIIEAuu8kkB7iC9fVQZYXlIstambMPJNM5ONSP8bFh9B7v4bqCLVu24tCRo0wr0jQgOjODK7Zdgbq6BpRKBai0MHC7oRQLONlzBEo+jRXdq/Drl3Zix9U3IlsoIZVOobW1iRceFOVvbm2GopDjvQpVKXOf2CURo6eGAFsRZZsGp+iADRKyqSTqIsTbJz3+VniCzbC5fCgVChSC48VAIh6HTShDLhbZoIzAP3HrSZXI7/OgQBKbRNMpycjm8vzv9RvX4URvD1Z0d2Pd+vWQ3A2A5EM2l2YuviCRMpAKSdBQSMygkE5z5oXmVHLsdXt9cDrdSMWnMdBzCH6PGyokNLd1A3YXJKcPolPA7999N17adZIXYZx/KJMb84X85l7ca1mUnovb/0u++rmm9FRH+GkFft111/EAR+CeAKXJF6WVPwFvAtsUfadV/Hvf+16WLqNUJy0MyFWPJiKKQBO4P3ToEJqamvhcdHxvb6+uYNDYiJ4efQAz+ekEZOn4PXv2YOvWrTx4HjhwgK9DAJ7SnrTR9agdBOZpoBweHsaaNWt4IKUvP7Wd2kcg+7HHHqsAflrAnC+tflr4vPDCC9x+ui/6TfdKnM4TJ05g27ZtvADau3fvawL8dP8rV67E4cOHOVtAP9SvfX19Z/38WIB/yV8v6wCrB5ZFD1iAf54IP2T83/v+HhExC6cnqANQJcuAnAC6LJNhI1AslTA+McFzEqnMuF0eCqAjHAkzpUWUBA4w0TwilxT+NxWHkqurw6270FNwKZ5M8Dzk8ujHkzqNZLNx0ElRNDQ0NnEUmdRrsukcLzBMbFku25hrT/NpXUODTotJZrhglsy5HE4JNrsNZYWCViVMjk0yLYYWEcl0Go2Nzchlc3DYnXC5ibOf5XukLZNJw+/xYHJ0BF6nnefLnz/2OG7/zXdyhN9f34hCMg63149sNgO/x4lCJo1oIgG73Yl4LMFKPn19vUhlkug7eZJrCuKJFKApeOutNzPzff36zfBH2gHJhXQuC4ddNJTjBC6gJdrRqf5e9iMgzwBJFLmdTofExcA0l0cam5EtFNHe0YFELIqmpkZQLzlDjbCJLpTy+f/X3ntAt3md2aIbBECQYG9iVZeoanXJtizbsizHsZ3iSVlO8x07mZcp7yXT3stkXpIpuZmZlHuTSd6bNW+Smcw4cXLjTMrYjm1ZiS3LTbJ6L1QhKVLsvYDoeGt/5JF/I6QIUABIUB+0tAAC5z9ln/8/Z5/vfGd/o4HH7E7Ygj4EvX2oO3cc7iy3uCF1dnRixarVyHJnYWR4AO0tLQj5hlFaUibhms7PAAAgAElEQVQ7EH6bA8UlFSgsnYO6c2fwF3/5BRw6w90FOrlmjL2nxSOfkEoq4U8IjKnLJJmEn9ZwWqtJFEkqSbbNwMeHjiSTVnla7pnmwQcfFGJL0k2LMweWtWvXygMq0QAvXZKdAgmvHQpJGmoTk8DyMwdcLjj4zvSUPzt06JBYAkjiz549K2VxW5ULCLadiwjKfRltek58HIhJ/unuQms/89qxY4csHni92UFIlpV/y5YtEhadFniWt3jxYln4sFxGR6ysqpSdi6kS/urqasGMEwknCFqeOFgad6eJ7j4l/Kl7LrUkRSCVCCjhH5/w//s//hUWFtqF8Dsy7ejvahWVGrqK2GwOeIZ99LQR95BMV5ZIM9IiD5tDMvQHvSguLJIDtyNer5BwIdEDAzJ3udwu+ZvktbOnB1evNmPeggXixkMLeZYrU4huMBBC6Zw5yM7OgYPunP2DsijgHMZ5gq/s7Cx4vH44syhj2Y9c7qCHGZAxgqLKMvS1NcHlcMhuA91gXLluuPMLxBWJh01poacRyx8IwesZREFegSgDUbpzoH8A9Cyi0k5eXgGGvCMoKCpCJMMurkt+j1cWKDzA7HJmiCtO/WXO18SqSNR0Dh44gLcOHMBzL+yWw8Q1c6vgzHTi/vvuRUleDhYvroUztwReP3dKQsjOYn3ozWRDiL71I8PouNqIhTUV4sokCx6bDbZIGMGAb3T3vqIGOQXFckaCAcHs9gxxhWL/8J3R4Zmng/n6huH1DuDN/a+Bx9JcrhyRP125Zi0CI4Nobq7H2VOnJfjX8pWrhFvkFxcjw54Je3Y2Th89gW/+j+/gxf0XxH+fuyk3mxa/Ev5UjtIJKCuZhJ8Eku48tK7TUk6ru1gwsrKE+EuY7DFXHxJYpufvJOMk27Tkj25/Zkg6Wkj4MkTb5MPFBAc9ut2YEObGT98QW/5u0ptdCOZlXHQ40DE8OOvIMo3PvlG+MWWaswKxRrWdahex3ubcAV15uAAR9YCxMwasN+vJesXrw2/awGutij3mcyyEn32iL0VAEUgfBKw7ktbxjC1Qwj8+4X/12R8g29cJuyMbEacdLU0N2P3rX+N/e+yT4j7iynSJQYk+8JS6ZGAm6sLTsu3zeTHs8aCouBgOasV7vaKok2HLEPcUHlql1HswHILT4cTg0JC4nhaVlcicR5ef7Cyn/EYLPg/w0iWIB0x5oDcjwy6GH3Ouy+50SGCuUCQMXzCAwoJiCR5FzX2q1vT1tGGofwDlJeXo6OuDuzAPucWF8PQPYbh/CJlZmaK0Q4UhBsyiLj0JP88LDPT1i2wn3WNoMQ9EIEYjrnUCwaDMS057BoaHBkWoJhJkZF0vctxuKd9uz8Trr76K1pYWWQQcPX5MFk6bNm7C8mVLkZuThdLySgQjdvjCEYyMeMWdib7//hDnvQwE/B6EvYOAzyPkX7hEdjacdjtyC/JElcfhKkAAmbA5HXDnuREaCyZJwxYXADbOn/YMWSDYEUFLczPO1dWhdsUqZLvz5ExA0ZwSXLl4ARfqL2Lfm2/IeYQd9+zA1ZZWrFy5AksWL0ZjY7MsOr74pS/jlUON4s5DdSEl/OkzHsZbU/XhHwexaB1+Dlz8b8jlTFSCMJPf22oAo7KVfI0X1db6fbw3TSLTm7rFS/hNHeLdoWB6GeQtyjzJcmtKJE6alyKgCIyPgHmWuZOoz/I7Mcq0hfHKM99HX+NJZGfmYcQWQXdPL44dPYpHPvRh9PfSZSUD5XPmiNJMb3+PGJ1y8nPERYbRaxlMKj+/QKLW0mLv9YyeBQv6A6iZWwO7MxMjXr8Yb4aGh/DSy7+RqLq0aIvIhc+Lmupqcflxk4wWlcihX/rlezwjYsQyO8G0/De1tqB3YAgOhw0rli1DcWk5At4IstyZ6GhvROfVFuTlFmHYN4J5SxdLg7kIGOjpkzMAWTk5cOXkiyWcKj2M5ktNe0bRZR0XLqlF0OZEROb0iBz+ZeMi/B8OwTPiEZLOhU0wQBUjGxwZDjlPwPMHGeEImpua8OqePaIItO3ObchyOeWgbYQ7FQ4XMmRRYxe/f8Ya8AdDcNp5EDoA/2A3OluuYKi3Uw788qxEOBJCS3sbFi1dhogjH5mZueJak1eUj+6OVkRCxGpQdgJ6urpQU1MpakZchIWCYQwOB7Bs1Zox5Z8sBMNh7HrxBbR1dODM6VNy9mHRogUIhwJC9qsrymXB1dXTj//xP7+NQ+d6xgh/WAn/LB5olfDHQPijyXG8JDMV949R3uFOgVHqSTfCz8VKrDr8Vkyn2h8apCcVd6aWoQgkFgGjbmZd9BtjTGJLSv/cHJEAfvq9ryHL14n2tm50e4ZFB762dhlqqipwcP8BrF61QgjguXPnMDDQB6/PIz70DHpFCWP6qpOkV5RXCiAMXkViT8nMvNx8+IKA1+tHdl4eeru7ceDQW7IQmL9gnpDp9tZWMKRTSUnpmLWcevyUqYyIiyz7jkGtKBFKlZ/TZ84hSL397i7cecdtEqyqpmYRMmwhdLTVY2SgHyMjASxcshS+QEB87umPEvT55JyAL+DH8rWbxAWmqalZgmqVlo4ps9lsKCwrh89nk50JxhAI+r1jBqCwBBjjrjR9/2kuC4UCCIdCyLQ7xHWUEpt0SR0a6EfA60dmdpbgQImeSCSIgpJSOFw8yJwh7jpGJppuSZl2JzJI7JsuoLu9BYcP7Yc7y4XKOSVYtHAehn0+ROBAXtEcCRzW1+9Dbo4Lfi8XP8wvgPqLl0UxqLqmEsdPHkdRYSHa29rgyMzDoqW3wJ2fL+S+u6cHJ8+ewY/+10/kgPGyxbUIhX149OMfx2B/n5TL56jhSjP+33/+Li63jR7YZVq18Kf/cz9RC5Twj4PMeIG3oq3ks/eWmJ6WGbceEv6pEvjpqbmWqggoAqlEwOrGZyX95rNa+d/uDQbe+v++9hewD7XAYc9Gc08XSktKsXHjJtFj7+3uweLFi9Df24O6c+fR1HwF8+bPF2nKnp5erFy5Ev5gUIQW1q5ei6LigjGp54gQa6czC8NDPgkwxQBbNkcGIhlhibRbUlKEwf4BRMIB9Pf1w+lwyE6CuJJGINZ2nsEKhEIS7GrxokW4dPkyLl5ukJ2EkYAfvkAQixctxZ133QWvZwCe/h447ZCAXTznVlhcImcGRoY84pfPXR4eDK6YtwAZ9MsPhtDT14eKiioJPMUgWg5GG/by6DDPJ3jgzCS1p9S1TQ7e8q9IKACKVJJc93X1oKCwAN4Rv5wT4+KBOwcsnxF82R5azkmW3dk54h8fJHnmzgF99ymVHbIx4DAcGRG0tfJ831UcOXpEdgDyXQ5s27oZPr8PdqrnZDlQUVUNn5eSmqxDD9w5LomN0NXVI4dv6+p4eHgY1ZWluHzxHEoq5qG5pV/clOYvmI++gUE889xzKCoqRuOVemxcvxGb1q/DkiWLcfrUCcybNxcXLtThwqV6/OLZXWjiZoPseivhT+VYluqylPCPg3i0Dr/Vwq9kNDm3qBL+5OCquSoCsw0BJfyx96gjEsT//Kv/HYUZg3Da3bja0ymke17NPLizGeU1C0UF+SJlSZs2xR1y8/PER300hgrgynKLew719CMIwe/nmTQ7AqGgBMQSCc3CYmS6c8VXfNTlxweXM1NUbeaUloG++XSL4cFeWvV5yJZSmCyDn/v6B1BSWiJ6+t1dHcjKysGQP4wX97yGORXleOD+nTh65IhEtyUp3bRurdSD/vVzysqQ6XDKbkJBfiFy8/NhszsRQgRtnT0oLC0RIi7a83kFIjtJ95+w3wu7k8Q/INZuyow6GTyMQbJCAXi9I+iiAEbRaLwXavJzx6C3fwgrV61CZrYLrqwsOVjsGR6VyqQsJl2JhDMgJGSfLlF0xRkeGpCDzxTROH7iFE6fq0NxQR7ys5xYsrBaFJHcufmoqCpHQCRBIecOGCCL9fcGgqKh397WjqFhD7LdboS8/Qj7Pejq92AwkCHSp7t27ZL4BTnuHDQ1NeLdD7wbLa2teNe99yAnOwtFRYU4fvKkLCBefXMfDh0/hSOnupTw9/fPemOjEv7rEH4r0Y99iNWUU0FACf9UUNNrFIGbDwEl/LH3uT3sx//zlT9DpO8K8vNKEHExHgxwy+o1yHZloq2tQ0h0V1enBJLyj0Xepf+5iQFDX3Ie6uWLLj+DQ/1wu7Mw5BlBposqMg7k5uXLIoF+8COeIdG8p9DF2bPnEQrzoOwKDA4wQq1XpKevNDXhanMzqLb2yt69WLFypRwIZiTZUDCERYsXwxuKYPdLe1BVWYk5lZU4ebYODVeofFeMsG8IJfl5KC8vxe233orqynK4XVnIdefA6cqUqLSBcBiXGpokaq47OxeuLBdc7lHf+EBPLzwDvcgvyEJfTyeGPQyslY3C/EKMjHgwNMCDw0F4fX7k5uQiO6cAra3tGB7xYnDIgzXrN8CV7RK1IdaX2wIk/xlU0YmE5dzAyMjQaNDNDBsy7GE0NdfLosPvi+Dw0TPwBkJYvXwZgiP9yHHZUVlVjaarzbhl7RqMeD2ya1J/uRFNV1pl4RKO2OFwZiHTlY2unm4EA16sXFyNfCoBObJRs2QZrra147lnf4U1a27BXdtul4Ua3ZZ8w0OyiOAigSIkdEuqu3RZlHq++OWv4OipHoR4UHks9Fbsd1j6p1SVnjTrw2Sp9BgYuEoX6SzLQU+rf3x0hFz+ZnUB4mfrd+PBO94kZk1n8kiXrrletNvx3KOU8KdLz2o9FYHpRUAJf+z4h/0jeOZH38aiQifCEQeGg145mFpSVASHLQMd7R2jfuqRCKoqKuH3BWBjlHh/QHzDKXdMvAsL88UfvbXtKoL+0YO2PAQ7p5IBqoIYGvGiu39IXE7outPX2Yny0hLk5eXjSksLFi1ZLoo+JaVloLe4Z2gYg0OjwSIPHzqMUDgk8WhaW9vw6uuv4857tuOO227D8FC/XHehoQVPPf08XO4iNDU14cMPvweNdWeRl5ONnffejYJ8N/JyshAORlBeXiGLjMzsHARgh59W9mBY3JS8fr8E+fL1dIvWfnaOC1eaLmGgs0uUiegC0371qtStoLgAw55heH0B5OUVI8uVjwuXLqJ0TgUW1y5FXn6eWPe5Y0EO4maU22AAgaAfoYAPTVeaJHYADysfP3EYA0N98Hj8GBjwo7WjH3n5Rejv78GG1bWoKCvE4EAfNmzaJJ1L11ZXthO9/cNoaGzBG68fwKWLV1BSVo7ewUG0dLYjy2nHts3rUFFShK13bcfx0+exYOECNDY2YfPGDcjJdmLEM4g5pUVovHQBh44cwcbNW0Re1OcLYdDjBRxOfOkr/4BX3mpASDYmRl2dbqaXEv406+1kEX4raTWymhygjMwmYeJgyN+4KKC6Dz8buUtzPQdHylJeTwaSKgWj23+ha4pA1m4wKkEsg+XP5BfbLRJnTufoxDA8LHWm/BoHMrbBHC4mVmYxQwzUh38m96zWTRGYfgSU8MfeBw4E8drzT6LUOYKQ3wZPyAdb0CtWeXdWFjo7ukUik0Q3Lz8f7Z0duHjhMlatWYnnn9+FuXOrsWjBAjidmbCFw2i+2giXywHvyLD4uzNCvCsrB1da2nH64iVcaR9AIOxAfd1FfPp3P4bwyACutrVhy9Y7UFlRgYqqKlG4oSsOFxl0L2msrxfFGSrjNF9twa7du/A7H/wdLFw0T9yNLjc04FxdA3b/5nVcae6SeeT//tz/iUtnT+D229bDbo8gwx5EJBRCaXEhMjMcGOwfgT3TjdzyGgwMDCHX7QZCAZw9dw4dHe2ibV9dU40Rnxdd3R0I9PZj/5GD2LBlM5ouXMb8uTUonFOC5qZmZGe7Ybc7UVhcKm5DHp8Pt956q5xxKCubIwsI/4hXYhJwMZLrzkb/QK9Iny5fuRId3V1o7+xCR2c36utb4fMCLnc+3AU5KCxw473334PXXnoR625ZgerqKnGrmlNRiVA4CFd2Fq40NqOvexC5uXkSWOuto8fQwABi2W6Ul5Vj/oK5cubh9Jm60RgHLif6+/qwZvUq9LQ1YduWDcgIezE8PIjLV5uweOlybNx4FxoamjCvej4+/8W/wn+9cV50+MM2JfyxP13pl1JdesbpM6sPPwk+fRSpb09/Qwa0OnPmjBBZklMeamIwLEqZcQuTpJUrRpJYkllKQC5fvlyCZ/FlAozIWjocFvJrgmAx+izzmkgfn+mXLVsmgb34su4cmElwMh36VNyiZqEjYdXz8iSYCL+75557JFIw4wSsXr1aDkARN7NwUsKfit7RMhSB9EZACX/s/eeM+PCzf/saanKB9rYeCV7FyKuBUBh2uw15OYUoLirD3CVL0dvZKW4ofjmM68RLv/kNbrllNebMKUN7eytKi4oxMjwIX8AnC4P9b+7Du++/H0OD/fAEwtjz5kHYMnNx+PhpbFq3Hn3trbj/nrtR39SI2+64A1VVldciwpMcDw7Qpz0DIyPDclaAc+WlCxdw8OBbWLtuDUrKisV6fqn+CvzBCJqvduL8uXp0dXXj29/8Os6dPo6yknzUVJfBMzIghJ/nEryDw7hcdwk9Ax6UVC1A2OZASVGBRMS92tqOtw4dlCBUg16fnCNgRFvucvzgySdRXFyAHXdvhyvDKXr8VC5avmKF6NdTmpTzK6PeL1uyWK6VMw0jXpyvu4BN69dLLIh9+/Zhy21b8dKeV2Bz2jHCMwoDIzh35jJ6e71wuni42YlgRgDr1tQi1wVkRQJ47wM70NbchLq6c7KL0N3XK4SfATcXzV+Ano4uUSS6ePGynCcoraxGYXkFXt77CtZtvBX79h/BydN1cOfkop87FHm5KHI78d777kZFCaU+M9DY2oy29m7suGenRA/eeMsG/F+f/wJ2H2saDRCmhD/2hysNUyrhH6fTrDr8HPhuueWWa4GsaK3mhEOiys8LFiyQCLnGMs2FAAcuE+l27969uOOOO64tAkh0n332WSH1DM7FvOjTeOrUKaxYsQLnz5+XBQIt+gzc1dzcjM2bN0v6AwcOSG03btwoC4Ply5bj0uVLUjYj93JwMoGtpjtWAOvPrUxiya3a+vp6WTRRRaGtrU38CBkt2LRJXXrScPTQKisC04CAEv7YQbchgo+8bxvc3h68+4H3Yu+hgzh85Biqa+Zi/ty5KMovwm2bNqCifA7CgSBsGSG43S6Rohzq65Mosl6vB0NDA6K4Qxce6udHbBniEz88MIC686eR5c7BoZNnkVdUiasdHRjqH8KapUtQUpiHsoo5yMvJl8i+VTVVGBgYPeA64vEg6PfJbi994KlX7xkeQmNjPULhAHLzc3H48CE0t7Sip3cIt23djlf2vIn3PfRerL1lBfr7ee6gCJGwD4HgMDrb2uTg8bmzdfD6M3Do+Flk5RVj9fqN4t8/NNiH/QcPih/7Ix/7KL77r99HGBHYHQ4MDPRi66ZNeOP112WxkZ+Xh/Xr1+PcmbPo6uzBy3v3yGKFBjdKcz76sY/A5bTjyOHD6O3tljmNv3NHYGHtEpy7cBE1cxfg508/i+zcPNTWrsQz//UChoZDWLhkFbr7B7B0xRJ0dzVhYVUZ1ixbCG/HFWzeuE7my4aGy+gfHEZ7T5cYxwaHPWi4XC8cYbh/EKtX3AJ/GGho7cCJsxdw9vwl5BTkIye/EBcuNqCptQ1bbr0drVevoGZOMTqa61G7ZAGW1tais7Md9+68WwJ25Tvc+Lfv/wCvnmsXRaGbTZKTT5K69MQ+nsyIlIl26aGl2RBnWqZJsGnlN9ZqruJJsrm1SB/H06dPY/v27XjppZfEyi9SZj4/evt6ZTfgtttuwxtvvCG7AvyN5J2LBF7zwgsvyDWLFy9Gf3+/EH6Wx99ZD24R8iF3Z7sRDAVx5MgR7Ny5U076kzyzLlxcUDuYJJpRDmeKkhAJPbcny8vLxcrPd8q1EVMe1iIOXLiohX9GPEZaCUUgLRDg+GZcH02FrWOeynK+3Y1BOLCidi5WzSsTzfwjZ86iqbUdFVWVWLhgITqvNuPd2zbg/nfdB7fTAb93ECVFufCPjCArMxPZWZmiCNPa2ixWeEpalpRWoKe3T3T0A74R+EaGkZOfi1/86nlEMt1ovEIJUCdWLF2E33n/+9B8tRnzKmswPDSMhbW18PtHxBpfd75OFHFo2OJcMcJIsq5MnDh5HOvWrUEg4Ed9fQN++vOfwZmVg+zsPJSWVuKTj38SwaAP9gwGrSpDY/1FuDMz8Nb+/Th19gwGhkfQ5c0CMnNx4nQdOnsHxMK/du1qXL5IA5kX69aswWuv78Uf/tHv46kf/wh57mysW74KZYUFqFw4XxR+Nm7agKEhD3a/+GvsfXmPBA9bsWolikpKsG3rFrTU18l8zfl/0aJFWLRkibjubr51C77/wx/iwQc/iJPnzknwq86uLvz8Z09LZNvtO94NfwDIys2WBc2qRfPxwM47Ue4OoSgnm37CshCh0tCV5qvw+oM4cuIkWtpbMOgZxsMP/Q7e9+B70T/gweHjx3Ho2Cm4st0oLSvDCy/ugmfEi+q5C3C5qQXlFRVYtGA+Lp05CafNhpycbOTkUJ3Jhjtu34SOhla8svd1HGjoV8KvKj1pMf6LNbyqqkoetkS8onX4qVCwZcsWIeQnT54U6z4XAPRLJ4nn9iQXA3S1MVF5+c6VI79nOi4QzDkA1pHXkaBfvnz5GkEnaWe+xp+f6bilyV0GTmI1NTW4ePGi6P/Scs7fmN7UR/SAw9QTfjvKbiLwmGoerDPras4msF5sG+vOz2wXsbH68E/kzjTVOuh1ioAiMLsQmEgAwSqkMLtaPLXWMJASo6mWFhTisY8/gvOnj8Pn40HbKhw5dkx2oqlmSW37ndvvQE1ZCXZuvxORgAcB37D4ptP67R0ZkTF7eNiDkpIytLS14/LlBrF2c64sKS4RlZ8rTc04duoUqucuEot/QX4uKmuqsXzZUviGRtDX248aBuMCxHe+v7tXJCdbW1vEAMRyqsrnyOHVgvwc1DfQfacLhw8fwY6d94h/vy3iwM53vQs2eyaGPYPIys5CyDuCQ6+9hlPnz2LQO4Lmjk70h/IRjNjQ2taGlqstKCwswIIFC4WYv/Hma6guq4Tfy4i6dnzgA+/Hiy++gD/4vU/JOQV7phNllVVyvoC+8Q2X6tHV1o5MhwP5RUVYtmqFxBZ4ZfeLsGXY8MzTz+CxTz2OSxcuYvuOe4CIHb964Tms27AZPX29EpSsf2AQP336acybvwBr16yT8xOnTxzDkYPnkJXlwuOf/DCyfd1YOK8KOXkFOFd3QXYM7E6XRDLu7urF3n1viNW+tna5xBUYGPTgF//1DF7euxcVFRUYGhrGhx/5EK40NIoxjWcUuKty4fx5HHjrADZv2oSGxgYJiBYO+MTSX1FUgl89/yKONg2PEf4M8eW/mV5q4U+z3k404Tc+/Gbr2ER2NN8THuOjb0g8/45W8+F3ZrcgGlLr5MTrTDozmZkFhbFWWZWAmIYPNBcN/MzFBMk/B19+bz0nMJ1daepu6mqiKlpdplhXJfzT2UtatiKQXghMpGimhP+d/UjCb89woHbxIsyvnIOL505i46Z1yHBkYt9b+zF//nyRtZxXVQGHLQB7yIvCXLeouixaMBdNV65IxFweWmVQqMb6Kzhfd1706vt6+/Dox/+buP6QtNN9s+FygxzQve32O9HT3yMGrsrqKhSUFIp13+vxoqR8DvyIjEba9Y8KOPB66td7BgfRerUF1VUlsNmH0dJ8FSeOHUPlnArccd9O1B07iYH+QSxYshzuolKRwTx99jyaGxtQUpArAbN+9JOnsGHzBtjtmWhsvIJNGzfh57/4OdbcskYCXW3btk12FPYcOI4ly2pFfrMoPw/r1q7FHVtvR35uLjJdWWKJd+fmIewPoa+nWwh/tjMT7oJcFJRwR90jZyHqzp6V+ZfGuMxMJ25ZsxZNTVdw8MBbcoB4TkUZGhsaxT3nZy++ivKKKrz3oYdk3n7517sw0BcQiVSvrwt3rK9luGB0dFImlDEAOrB69S2jsQUKCpGbk4/s3Hz4A0HkUB0oHMQvn/6lzP2NDQ2YW12J5UtqMdDfC8/wMLbfdbf0W4bDLiSeuwzHT57G6lWr4A+E5ADy8OAg/uOJ/4W9p1uV8KuFPz0mgmQRfkPsx0PBKNFMpLxjiPtE7jXXk6005Zky+LfJJ1ryM7puM207e7L6WNtF8q8W/vR45rSWisB0IaCEPzbkSfgpOv/wex7CmRNHsXThPNz/wH147oUXULt0GWpFAOKcuMcUujOR73ZhwbwaFBTkwuWwiYsM/dh5UHRwcAiXLl4WSzFlL+++624sWrREovaStPN/T1c3bHDC4x3B8MiAnFFz5+YityAfAW8QXZ1dqF64EHA5RfPe7x0RtRyX04lwKIyh/gHUX7oIuz2MuTWF4hff2dYh/v7La5ejv39AFiu+YASl5ZUoLC2VqLwMklVeVoyMSARNlxsw1N+L/Lwc2B028YenOy13I/bv24/CokKUlc+BMzsbL/x6F9atWy/++p2d3dh2550Ihh3Iyy9GIBASGU9nhkPkR4Ner7ijMqhXZk62zFN9XZ04ffIUFi6ch+LCIrjd2SLJyXMNg4P96Ohsh8/vR1tbO0rLy3GmsQ0VlVVYsnCRBPTiIeKB7gAK8goQCPUgP8+Jvt5u+AMBeAaHsGrlanHbfenl32D+ggW4/bbbUFVdg76+Hni9PjgYR6GrE2UlJRKEzGXLgKenVw4uM54BFzHcoaGLT1Z2jgRUu9DQCN+IHzU181B/5Qp8I1489dNn8NqpK3QikhgFN5sfv1r4YxtPZkyqZBH+65HV8bTkrYBM5kc/Xt7R11it+7EQ/snI9XR02GR1UsI/Hb2iZSoC6YuAEv7Y+o4Ejv+ef/ZX8HoGUVaUj/yCXAx7R+RMWF5RAfxer7jQ2MMBIBxAUVkZQu8ZjG4AACAASURBVD6fRIQl0c10ZiLTRddLLwZ6++Hx+iXYVrbTieLyylF55YwM2DLsCI54RE/f7/MhM8sp0p+giwwtzKEMicqbW1Iq0XiZPuxlxN4MZDidsAXDCPh98PpGkOHIQGhoCJ5AADnubNkBZoArBrWyu7IQplsor7HZRe8+4PcLuWc0W0cIYt2W9ricks4XCsHFnYhAQAgt9fadWS4MDQ7Ax7MAtgxkunMkwJbPG0CGI0t263lgmRj6BgYQCgSRYbMjp7QEEVsYvqFhhMMhBEmm3aPp7RmQ96GBASH/IUemyGPyMCx3SVo7O+WsAlV9uCsQCviRlVkECuNkZo0emPaNeOAPRSTirjPbjSuXLwtuGTbIecHiwkJx0/L5RqQtdAdy5eWCWp8ZmU6EfT7SdowMDUkduDBxZboRCDJ/KgbxdIId+YWF8AzQbz+Cz/3FF/Dc3kOI2G42Z57R50gJf2zjyYxJNR2Ef7LGT0b4J7ve+vtki4uJ8pqMbMdTh2SnNSo9auFPNtKavyKQ3ggo4Y+j/8IQwQTRXIwERwMr2XgkdNRXm0Gw7AjJp7edt+kc4xj7m58lIhMkRC9P7o7xwgjDycorJCmYF+AfTR3h9aPfStksI5IBYa4mP5Yhn8OjZDMyukBhGRGamceKlTxso8EvR0ukGXq05GtuXPKFODHJ9yxS0ks2vG7092u/jeUj10tATdaP/4NjycbaKrskjDgQBsIhSAjd0YJH08m1b6eVXRUpid+ZfuJiRGCX7wSWsVSjmYy2/R0vyfed33FBY+mkd3x8Z1JTh9GaXMuHwUMlD5PvaNmfevy/4ZldL8EWXYc4brN0TqqEP816Twn/+B2WSMJv/OzNIBudt/X3qdw+SvingppeowjcfAgo4Y+jzw3hv8Z0Rwm//Cl8nIR39G8x8Aq5JQ20j5Lv67yMRZgWb0MtgQAySHYj9igCGTYsfIyokgHz/Ja58m3r8qjb6hhpHasCyzCEfzQg7OgPlOEcbRoXLZYFABcPhvCL6s07A0pJHaNf1kXR2MLjbYY+RrajIBnF0OQ1+mPYNk7ejMEzVoV38mpTr/GvuR7+o/31W+uCt/s2ptskgk9+8lE899zu8TOKKY/0TqSEP836b7YT/ql2x40Sfuv10QfizEFmM8iaaMPmb1rqTXRgfmeUhyZyW1LCP9Ve1usUgZsLASX8cfS3lfCP0tG3Ld1j5DU8Zk02Fl7j2XF9us+1wihJf2ewpggyhADTmjxpDmMNYWT2sUXHNcv2Owm/KcMsQqLres3kfw2aMQItOwr8NQbCP7pykJ2Ktxc7ljaMtdfq+HJtxyGGLomf0seQaQKSPP74Y3j++RdGFwqjK7Cb6qWEP826O9GEP1qHfyruOVO5JtGw38jDy/pTBcio/hiZUcpp8jAWpUB5IIoHmZiGCkaMJ8Aouob0U2mIh7n4QPEz01F61Pqyuivpod1E3wGanyIw+xDg2BStw2/GnJuVtEzYyxGgo52Rzse8T8Yl/GNUdIygX/NameTWGZ/w0+tlNL90JPzX5qPxdjfGvHimSolnLuF/HM8//7wSflXpSY/JItGEn9rxlLriw0+CS+1eHrKhbjG1/hnsisGwGB2XB2koSUa9fZ6op05+ur6oic9gYgwd3tjYKCG92R5KjjEGAb9jTAJGHj569KgQfGoF8zODiJlIvwy2tXbtWsGHMmiHDx+WKLvELhofJfzperdovRWB6UHAqlRmrUH0LuT01G7mlUojzG+7XNLiPVMp6MQYTqchbTID2mR1u9Hrk3FnsU6PP/424U9GGTM9T7Xwz/Qeiqpfogm/NfAWCf/dd98tEWGXL18uluwLdRdQVV0lViYuDOrr68WCzSAhkz3UMxlaWtg5aPE/MWAEXz4MtbW1Ypmvq6uThQ8jAb/55puyECK5p5X/zjvvxL59+yQtow8+8MAD2L17t/zd0NAgCwBiyUXA8DCDfIy+lPDP5DtC66YIzDwE1KUnvj5pbxsj/GPuLaNXK+GPD8XJ3V2U8MeL6MxIr4R/ZvRDzLVINOE3AbYMGd28eTPOnDmDVatWCbkl6aV1m78zyi4DeZD0M9qdsWCnI/GPHrAWLFgg7eU7FwOii9zZKYSf7aVGMwk8dwXo/sMFEBcFXAStXr1aPnNR0NLSIkFeiBl3CZgn0zPP1lYG/Bg9bKUuPTHf8ppQEbhpEVDCH1/Xc9wWoZt3EP748pgpqScj1cms52Rz+mR1u9Hrk9E2tfCrLGcy7quk5pkswm8s0NbgWmZr1JBTWq3pp853LgS4WLBarpPa8ARnHj1gmYO4ps1so8HCRAc2VWAag4mJ9Mtdj2iffVOG1Qc3GtMEN0uzUwQUgVmEgBL++DpTCX98eE2U+kYJ+41en5hWvDMXJfxK+JNxXyU1z2QS/uiK8wEZT4LS6lc6kY9pUkFIQOZWwj/Z4GTFILrt41XF6rrD37l4sJanFv4EdKBmoQjcBAgo4Y+vk5Xwx4eXEv7E4JUuuahLT7r01Fg9k0X4xyP2kxHhdD44Nh7hHw8Ds4Nh0k+F8EfjqIQ/zR46ra4iME0IKOGPD/h0JfzjGc4mc5uJD5n4Usc69ydrwRBfbWNLrRZ+tfDHdqfMoFSpJPyxNnuywSHWfFKZLnowjaUNNzoA66HdVPawlqUIpD8CSvjj68N0JvzcCTZGp+gdYfM95Z6NS6nVCBULSlZ3VTFkhSOwOxgQLH7xzcnmwsnynOz6WNoTbxol/Er4471npj19ogk/ffLpYz6RdTuWBk/2cMeSR6rTKOFPNeJaniKgCMSLAMcp1eGPHbV0JfycQ5uamkQGmmpwnOfNGTIzV3FBQA35v/mbvxHlOHOGbjLybOZ2nrv767/+a3zta18TQHk95bf/9E//FH/2Z38manXWM3zXQz2WMm/k+th7PPaUSviV8Md+t8yQlIkm/FYd/ske4mRCkOpFw3S0VS38ybyDNG9FYPYhMNEZqXR2p0xmL6Ur4ScmVHhjzBsquxniTRU4Y5Rjnz/zzDP4h3/4Bxw4cECCOzIdiTzncb64OJT0wRDCkVGRDfNi+q985Sv4wQ9+gBMnToiRb+/evfjkJz+Jj370o/jOd74jSfm9EeVgvBouBGTRacuQPPniZ+4OTPRKxXwe7xyuhF8JfzLHnqTknWjCb9Xhj/cBSmQDUzFAWOubrLZONEGbgZTv6sOfyDtH81IEZi8C6tITX9/OFsJPwv3FL35RSDglnv/1X/8VDz74oBB+kvZbb71ViPu9996Lp556SuSy/+AP/gAPPfQQvvrVr0pcmV27dkmwyGs7BKEwvvzfv4yf/vSnOHny5DXFPab73d/9XRw8eBDz5s7Dt7/zbfz93/+9kPxvfetbePTRR8X95+Kli/jIRz4isWf+6I/+CH/7t38rgTjHe6ViPo93DlfCr4Q/vtFkBqRONOE3OvymaeZvWgMMOTU+g/zOBKzid/ybFgS+08LAunHbkVYJYxVgeg4ckz2cqRggoruPdTX1NNr6bA/bwUjCfOfAyS1Wxh3gu8GAevwMqsV6s30clJme35mtVp6It77Uwj8DHiCtgiKQRggo4Y+vs2YD4efc88d//MdC7g8dOiTW+A984AN48cUXceXKFbHGf+ELX8BnP/tZPPzwwxIjhi45ixcvxqZNm/CrX/0Kn//85/HWW2/h+PHjv0X4f/SjH+HChQvXvmdkeV773HPPSST5r3/963j11VfR09MjUeX/4z/+QxYYc+fOxS9+8QspY8OGDUL6uSgZzx04FfP5ZJwi+s5Rwq+EP77RZAakThbh58PAvCsrK+WdhJZbi0NDQxJB9vTp06iurhZiT0JLknvu3DlBZN68eTJ4NDc3Y+HChXIdLQtMSwLMAFYcVK73SsUAYS2fbWSdlyxZgo6ODtTU1MiWKgk+B1xGEiYWDKbFyMPc2mRaWkHe9a534Y033pA2sq0ccLnFyqBlZ8+cRVFxkSx6iIcS/hnw0GgVFIE0RUAJf3wdl+6EnxHu+3r7UFhUKAR/6+1bARvwwQ9+UEg3A0N+7nOfE8LO1z/90z/JouDv/u7vJFhmd1c3XFkuHDlyBO973/tkgRBt4Sfhp5XexJAZHBzEypUr8cMf/hB//ud/js985jP4+Mc/LtfR0s9FwH333Se+/1xMkBu88sor+MM//MNrsWdMXqa3UjGfK+GP79lgapXljB+zab0imYSfD9DWrVtlMODAQ2LP6LJc/ZPgc2BgRNmioiIhulzlX7p0SSLwmsUBST4JMS3n//mf/4mysjIh/g0NDbKQmGggSMUAYe0441ZjlBFovWD7uLjhIoUDKq35W7Zswb59+4TsM1IuH5jbb79dBlkOvhxYaX3ZvXu3XMsBlgeveC0jFnNr1kzaVhUGjbQ7rY+RFq4IpAUCSvjj66Z0I/y//OUvsXTpUonWzojufKdlnXMq5xK+cx7+9Kc/LQds77jjDiHhhw4eQgQRcbnhXEQ3HhqezIFf7grs3LkTrS2t13ztOf98+ctfBgk/53H+zXnIlEtjFl2Cvv/974tln/ceFxQ/+clPZEHw9NNPCz9gfTweDxhs8oknnpD3aCt/KuZzJfzxPRtK+OPHa9qvSCbhZ+NIZjlYrF27VizdJKx5eXlC1vlOYn/58mUZiAyJp28hLfiHDx+WwSs/P1/IMAk/rQFz5swR8mui9I4HYioGiOt1HutrCD/de0j4uTNBHGjtnz9/vnxHn0UuYDjYNDY2Ch7c+eAgzd2Nq1evyq4AB2da+Bl9l9b+0tJSGWT5Uh/+aX+MtAKKQFogoIQ/vm5KF8JvgjGSYL/73e/GZ/6Pz+DI0SO4++67xeBEF9F/+Zd/wSOPPCIHcDdv2Yw/+ZM/kbnnG9/4huw0c878x3/8RyH8PMhLAxwJP+8Z+ujTKs9da3MA2BB++vAfO3ZMiDt3rt/33vdhaHgIe1/Zi5337ZSFwl/+5V+KkY9z+/p167Fm7Rp86UtfwsWLF2U+4+7Dz372Mzz55JNSXjT5TsV8roQ/vmdDCX/8eE37Fckm/NYGGp/86/nh88E2Pv7mc7QlnX9b/ddnIuE3g4d1go2OkGvacW2LNPy2CgKxMvKmxl2IfxuCH42BWvin/VHSCigCMx4BJfzxdVG6EH62ivPD9773PfGDf//73y+HbB944AGxqtOa/vu///t47LHHxJ2WRjb649O3nrKc+/fvF5L9zW9+Uz5/4+vfwPoN68Wlx5Zhk7T3338/2tvb3zH38sAvFwdr1qyRXWgaqLiI+M1vfiNGuj179oj70Mc+9jG5lnlzl59zGq/hjjd37X/84x/j2WefxbZt28aV8lTCH999m6rU6tKTKqQTVE6iCb9Vh3+qVTQE2BB+K3mOhexb00y1Djd63XgWiuhFinUQi27jeO2c6Hq18N9ob+n1isDNgQDHCtXhj72v04nws1V+nx+7f71b3GjpzkPVHRqDuLNO33kSfApG0B8/LzcPPb094kZLaz7dZrnLTp//2mW1os3P6/ni7jx3AWitt85btNDThccsOEje6ftPa7/hAlxg/PrXv5adeV5fXl4uiwvuPHDXnopA92y/B7esueXaOQC18Md+j05nSiX804n+FMpONOG3ynJOoTpyiZXwW/OIZ8stFRaBqbZvouviaV/0gkAt/InuDc1PEZh9CKiFP74+TTfCDwa5tY3ugLOvzTxoDYBlvrP+Zoxr4wXKsuZl8rS+RyPK9EbTn/Whvj53t/my5m92vMf7bapzYXy9G1/q8RYhjz/+uAQvu1lfSvjTrOeV8M+cDpvqIKcW/pnTh1oTRWAmI6CEP77eSTvCP07z4p1X4kPot1NHG9tiKX8q11hLToWBTwn/b/e1Ev4bfVpSfH2iCb/R3b+RBzCWAWIymG6k/MnyTtbv8bbb6uKjFv5k9YrmqwjMHgSU8MfXl0r448PLpI5W2ZlaLrFflYr5Xgm/En5uoKX1Swn/zOk+Jfwzpy+0JorAbERACX98vaqEPz68piu1Ev7pQV4t/NOD+5RLTSfCz4faaO8bC8JEE1gqBoApgz7BhYbwG2s939mO6MjC0Wcc1KUn0T2h+SkCsxMBJfzx9etMIfwTWcylP0NhUdKZ6BWvISk6H1O2iftiVOPiQdL463Mu42HeWF6TKfFZ80jFfK8WfrXwq4U/6h6YikuPIbhWEs9sox+wqqoqcAA2wadYFl/mb+s1qRgAYhm04kljDkJRm5/ByKh5zIGS8Qqow8+/qenPwCRsO3X9TZvVpScepDWtInBzIqCEP75+n07CbwJZmRqPN6dFwgyXNUpDxjtwO948Gh8CoweAzcFazjNmgTHeQmK8hUm0nPRE9TT1MosDaRsPH2e8rcs/0eIlFfO9En4l/Er4r0P4+YBQpovBokhS+SBTiosEljJfJLV8UEle+T3lufg3o9QyGAf/c4AZGhqSwFwMHsJgVsyLUWrXrVsnAT/4G/NjOWZgSsUAEO/AOVl6M6BQTo1BuNhOkvx58+YJ4SfBZ/sZqZhpz549q4R/MlD1d0VAEbiGgBL++G6G6SL8jDz7zDPPyO4uAy9u2rRJ5knOb9GKO5zrKKG57Y5tCIaCMmeafmZrTdwbc53ZKTd5GYUeXmOuY5DHmpoaKYvBtF555RWZf/j3ww8/LHMT0xqJV/OZ8psM/MXvzQ41g3bxP+t/2223yfxuJc/jLRI4n3MOZD0o5Wl2BYxRzCxkrG2Ir2fjT62EXwm/Ev6oe8Cqw8/BgZF2GRW3srJSrNOMDstIsiSwJPT8rbi4WEg9w23zAaeOL7V7GbDjn//5n6UERthllD4G9mDkXg4aXDgwIEhtba2EDWd03mh3l/gf6+m7wgxmHBgZkIRaylwEceDk3xw0+bm4qBiuLJdgZAY+tfBPX79pyYpAuiCghD++npouwk/DDudPzpP79u0T7XoayKh7z7mUkdY5P3AO5XzJoFZMw/mV8yLnVNadRjDOnZwjGdmd5J1R3hnJnaR68aLFcOe4xZBEAxK18hnZnlKTJPbMi9r8jA6/fv162U3f9+Y+rFy1UvT7Wafly5dLIC/WhWXcc8898s75funSpfjlL38pczdfnMOWL1uO+oZ6qeP8efNx+sxpqQt5AdvGwFwM3sUX21hTXYO8/DwsWbJE/mZd+ZltYFva29pRXVMds6tQfHfA26mV8CvhV8J/HcLPB4TR9Pjw00rB1TgtF1zR022FFns+6E1NTfKwctCi5YAR+lasWCEEngMYFwP8naSXDzvTMW8OhlwAGDcXprVaMab6YE/XdWZAueuuu2QApZWEesZ0ZeJgSjx4SIaDIrHkYkkJ/3T1lparCKQfAlarrLX26WwoSWYvTBfh55zHsb+woBD+gB+vvfaazHXbt2/HoUOHZJeXFncavkiO+R1302uX1qKzq1OCaDHI1qc//Wk89dRTEsH23LlzQtpffvllsbbzM3ePOR8fOHBAPpOQ0wq/e/dufOhDH5LfuODYvHmzXMM5KeAP4N++/28SuZcLA+5Ic0FAgx2v44tzNRcnrB/nfO7Es5477tmBU6dPCS9gNN73vOc9+OEPfwjq2TNKMBcIXMAwP5bNOtPw99JLL8EGG8rmlEnbiYfJg9yCuCT7pYRfCb8S/qh7IDrwlplgTDLrdiQ/G/97873Vyk3rBC3XZteAAyAHHhJdEl/rIV5DfJP90Cczf9N261kGM8iYQCbEabxDvGrhT2bPaN6KwOxAwOoSoYR/8j6dTsJPa3xJSYlY3km2X3/9dTGGce4j2eXuL63htHbTaEZCzci4dAMVS/y+ffjEJz6BXbt2CZmnpZ5GNv7GvLkIoAWf98SePXvEqMR5hrvyvOYjH/mI/M3dc75YDl1pmZZz0Ec/+lEh7XSppRGKOwwvvPCCEHxa61kGCTwj8e7YsQN9fX2yIKCxj7sO3d3deOihh/DjH/8Yv/d7v4fvfve78pvZDeACh21///vfLy5F5APLli2TenDX4P7778e///u/yzu/T/ZLCb8SfiX8UfdA9KFdklcSdg4mfHFBYE7q852Wav7OQYy/8cVrSGA5YPBdDgqFw9fcdUh6jWKAScvrjP9+sh/8ZOVvJmPTPg62bLvBhDsZHKz5PV/EzSwOlPAnq1c0X0Vg9iCgLj3x9eV0EX7OfbTM82wbx/1HH31UyDXH+46ODiH2tMqzP7kbTjJPy/fRo0fF1WXr1q2yO/6BD3xArONM/8QTT8gCgosG5kErPN13+CKhZlncPaeF//Dhw0LGmZ5z889//nOZn0naP/WpTwnR5s4z86EF/umnn5ZFCeekiooK2Y1gfrTgs578TA6wcOFC2ZlgWqbhtVwEcHHB+nERwvSc43hugW6rLJeLCFrxudigFwBJPxc2bMOzzz4rC5tkv5TwK+FXwj8J4R/PimS+m0x2y3qYiNeM98CZvAxZTuet6YnaZz3UNJ6Fjt8p4U/2cK/5KwLpj4AS/vj6cLoIvzkMO56iTfQhV/7N9HRzoU87rfB0cyHxFkNYKAy7ww6K+YQj4WsHf61583r+N8p3xsBm0pjDsSTutM6bnXupC2ySPz+TqMvh4lBY1IOsEp4mD7oESb42XDP+mbmP78yD7+ZaaV8whAx7xjsOLFsFOiZT/omv18dPrYRfCb8S/hlE+K1VSWeVnugFkRL+RAzXmocioAgo4Y/vHpguws9+omWd1n3r+G9V6aFsZSg8qmtPgk0CzWuMpZ3Emb9ZiSp3Dvi7dWdcFgXhsABjvjfXmu/4/TVFnHBECL41jUHVqppjNb7JAiEYEonNaHIevYCxyn6a36Lnc5MfFwET3dPx9fTkqZXwK+FXwn8DhH+yR2y8h3yya6LJcqzpZ0K66AElui0T7QCohX8m9J7WQRGY+Qgo4Y+vj6aL8JtaTjQnTNQK65wZ77WxInMj83KsZUSni8UbYKp5x3qdEn4l/Er4p0D4zaTDS60PkXU1P5HrSqwP52yw8BvrinXwj8ZFffhjvSM0nSKgCCjhj+8eSDfCH1/rppZaCf8obsSB6kJUKrpZX9xR4i6SVRJ9tmJhs9vtSvijeteqwx9NTvm3IfhmC9FK+I0MpTm8G33jxGOxSFfCz+1OqhEYX0pjvedhXXOA1+BitXqoD/9sHWa0XYpA4hBQwh8flkr448NrulKnYr5XC79a+JXwR90DRlFnPN87swAg2TdqPdG3EAN5UGVgvNeNEP5oP0EraSbJTsWAMdlgaNpHeTMGVmGkQR6SopICcaG8GevK4Ch8p0oBX+rSMxmy+rsioAiYscIcCLUiYvW3VqTeRkAJf3rcDamYv5XwK+FXwh91D1h1+ElKGeFPouG1t4teL7V3OYhS/5fvlAtjxD7qCN93331Ccg8ePCin9zdt3ITFSxaL5Bd/o1QY9X0pK8bDR4yyy/DfJMDU/2WEP5JgXkudYn5HHWD+zmup4c/AInfeeafIe/FvyphRHmy8HYdUD3VmQDG6w1z4cCBjREIGMGEUYlr6iQFxpgazEv5U95KWpwikLwLjuUqaMYTvqSBO6YTedBN+g1U8xq50wjfWus6E+zLa/Tjapedm7CN16Yn1Dp4h6UjKqadLndtEvKyEnw8A5cH4n+SUOrwk/dwFoNsK065du1bIO8tnYBESdRJ26vvS0s0IfevWrZNgW9TcJTEn8WWEXkbapUQYdX2XLF6C5qvNYgnng0gNYhJ66v4y7f79++WdeVH5gIsKEn8uGhjVz2jbT+dDayZjYsQgKnSPYltZXxJ+Loxo+WfwFP7GKIRK+BNx12oeisDNgYC69MTXzzOF8F+v1tM5Z8WH5tRTK+GfOnbJvFIJfzLRTULeiSb81sBbfEgZAY+km1H/GDL7/PnzYnUneSXRZ1Q/DqqMGsjfSfRJ8vnauHGjBP4gWednhupm+HDuEjAACIkvIwiyTKZhwBAeHuHvdH/hAoG/cYHBPLmoYDAPXktXGZJ/RvK7cOHCNWSnc/A0ZXNHhFgwGAoXNcSIbWAb2R7qK7Pf3nzzTSX8SXgmNEtFYLYioIQ/vp5Vwh8fXslKrYQ/WcjeWL5K+G8Mv5RfnSzCz4bwIWX+Rq+X1nkSdFrkTeRdcxiVhJaWfX5PUmvIL9+Zxhz4Fc3hcPhavnTX4WKBaXgd8+CLaUyeph7R0Xv5vRlIJpP9SkXHmDabNhA71tnUk++mTSYar1r4U9EzWoYiMDsQUMIfXz8q4Y8Pr2SlVsKfLGRvLF8l/DeGX8qvThbhH+/QbqyNm+iA7XiHZqLznMhCPxGhN2R6Oi37pg3RB+cmOkw8niyaqvTEendpOkXg5kVACX98fa+EPz68kpVaCX+ykL2xfJXw3xh+Kb86mYQ/0Y2xEuLJDp9Fl309wp/oek41v2jCP9nixbpQUMI/VdT1OkXg5kFACX98fa2EPz68kpV6phL+xx57TMRB+JoJRsNk4T9Rvkr4U434DZaXjoT/Bpsc0+XTMcDEO2CoDn9MXamJFAFFYAwBJfyx3wrE6sSJE6LyFu/YHHspmjJdEeD8+8gjj8hZu4m8EtK1bbHWWwl/rEjNkHSJJvzWwFuJbmIqB10l/InuPc1PEVAEphsBjqGqwx9bLxArCiZQ7tlhdwC22K5LZSobKzUD65VoDKZjPo5ug5V/sD4UB3nyySdFBEQJf/+sXxRrpN1xnmpzuNbo2if6wdf8fhsBYq4uPXpnKAKKwGQITOYKOROI1WRt0N8VAUVgZiCgFv6Z0Q8x1yLRFn4l/DFDn7CESvgTBqVmpAjMagTUpWdWd682ThFIKQJK+FMK940XlmjCzxpZJSNvvIaaw2QIKOGfDCH9XRFQBIiAEn69DxQBRSBRCCjhTxSSKcpHCX+KgE5iMUr4kwiuZq0IzCIElPDPos7UpigC04yAEv5p7oB4i1fCHy9iMy+9Ev6Z1ydaI0VgJiKghH8m9orWSRFITwSU8KdZvynhT7MOG6e6SvjT7yhEMgAAB29JREFUvw+1BYpAKhBQwp8KlLUMReDmQEAJf5r1sxL+NOswJfzp32HaAkVgmhBQwj9NwGuxisAsREAJf5p1qhL+NOswJfzp32HaAkVgmhBQHf5pAl6LVQRmIQJK+NOsUxNN+DMzMxEMBiUQhb5Sg4DT6ZSC/H5/agrUUhQBRSAtEVAd/rTsNq20IjAjEVDCPyO7ZeJKJZrws6T8/Hwh/Er6k38zmOh/jJ7p8XiSX6CWoAgoAmmLgLr0pG3XacUVgRmHgBL+Gdcl169Qogk/LfzG0myi7Vqj7k6m0R/L79dbTMQS+CuWMq4XKZjX82UNtT2d3c76GNx1kTWdPaFlKwIzGwEl/DO7f7R2ikA6IaCEP516ayxIVlVVVcKsw1aXHkM+4yGhVhI9leviuSbNumrC6trtdtCthwutm7H9s6UftR2KQLIRUMKfbIQ1f0Xg5kFACX+a9XUyLPzRPvzjkVB+R6LKd+NXav0cC4y8nq4stMYbq3ss1822NMTPSvhnys7DbMNZ26MIpDsCSvjTvQe1/orAzEFACf/M6YuYapIKws+KTET6+T3JqlGPsB4qm8xabdxu2IaJDqPFBEKaJ1LCn+YdqNVXBFKEgBL+FAGtxSgCNwECSvjTrJNTQfhpiS8uLkZ7e/s7/N43bNiAiooKdHR04OjRo4Jcbm4uXC4XWltbkZ2dDZ/PJ9fwO95cxqrP77Zs2YLBwUGcOXNGfufOAttD1xa+m//WXQCrj7/ZFeB1DodD0rM8swDh92axMpOt5kr40+yh0+oqAtOEgBL+aQJei1UEZiECSvjTrFMTTfhJlkmwrdZ5lkFyT2Lf2Nh4DaG7774bCxcuxIkTJ7Bt2zbk5eVh165d8v6e97wHx44dw/PPP48HH3xQyH9XVxf6+vqE0D/wwANy3fnz53H8+HF84QtfwOnTp+VallddXY233npL0peWlsrCYunSpfjqV7+KFStWYOvWrfIbFwx1dXVSPhcNr732Gu666y4899xzkrch+kr40+zG1uoqAorAbyGgOvx6UygCikCiEFDCnygkU5RPqgj/3LlzxWo/MjIihJwTDxcBbW1tQrp37tyJ1atX41vf+hYKCgrwve99T/7v2bNHZD43b96MV199FXfeeSfmzZsn33HxcPDgQSH+H/7whyXvOXPmiJW+u7tb8uciYN++ffjsZz8rC5Gnn35aFG3KysqwYMECIfZZWVn4xCc+gfr6erzxxhtYv369kP8nnnji2sJFCX+KbkgtRhFQBJKGgFr4kwatZqwI3HQIKOFPsy5PNOEnUQ4EAhP67FuJc01NjZDr/v5+sdq3tLSgubkZDz30EPbv3y+/GYt/ZWWlLBhI6OkeREs+03d2dgq5X7x4MZqamrBjxw7ZGaBFn+5BzIc7BHv37kVhYaF8x3z4zh2De++9F6+//rrsCOTk5MgCYfv27XIdfzcHiZXwp9mNrdVVBBSBcS38PPsUPZ6Zvyc7N6WQKgKKgCJgEFDCn2b3QqIJ/3iRdjnB0NWH79YJxSrbaSYcpjM+9VwE8DPztG5F01JPX34zcfFvvoxPPvM19eD3RrffKAMZP34uTEy9og/9mgPB6tKTZje0VlcRUAQmREAt/HpzKAKKQKIQUMKfKCRTlE8qCL8h3dFWpfEIvzWN+f161qdoi1Q0QbfmMV7AronST5RvirolrmL00G5ccGliReCmRUAJ/03b9dpwRSDhCCjhTzikyc0wmYR/vGi1xpJufbe28HqE3ywcYkEkepEQbcGPziOdt7SV8MdyR2gaRUARUMKv94AioAgkCgEl/IlCMkX5JIvws/rmcO5ETTELgvF8SmNt/ng+p9fzt4/Vcn+9dNZdAePjH2t9E53O7FrQxcmcnZjJ5w0S3X7NTxFQBGJHQAl/7FhpSkVAEbg+Akr40+wOSRbhJxEdz8I/njU/3QjqeK5I09ntVgv/dNZDy1YEFIGZjYAS/pndP1o7RSCdEFDCn069NWaFr6qqgsfjSUjNrTr8VmI8XubpcCB2vHrPRMLPQ8qUI9WXIqAIKAITIaCEX+8NRUARSBQCSvgThWSK8km0hZ+uJVZVHDZjIqk3JfyJ6WTiaAj/ZGcVElOi5qIIKALpiIBV7cxa/3Q+w5SO/aB1VgRmAwJK+NOsFxNN+I3ffrQEZ5rBknbVtRL+tKu8VlgRUARSgsBEBgEl/CmBXwtRBGYVAkr406w7E0342Xyjka9BXFJ3MyjhTx3WWpIikK4IqEtPuvac1lsRmHkIKOGfeX1y3Rop4U+zDpugukr4Z0c/aisUgWQioIQ/mehq3orAzYWAEv40628l/GnWYUr4Z0eHaSsUgWlAQAn/NICuRSoCsxQBJfxp1rFK+NOsw5Twz44O01YoAtOAgBL+aQBdi1QEZikCSvjTrGOV8KdZhynhnx0dpq1QBKYBASX80wC6FqkIzFIElPCnWccq4U+zDlPCPzs6TFuhCEwDAkr4pwF0LVIRmKUIKOFPs45Vwp9mHaaEf3Z0mLZCEZgGBFSHfxpA1yIVgVmKwM1E+P9/EBRYLS7Ebh8AAAAASUVORK5CYII="/>
          <p:cNvSpPr>
            <a:spLocks noChangeAspect="1" noChangeArrowheads="1"/>
          </p:cNvSpPr>
          <p:nvPr/>
        </p:nvSpPr>
        <p:spPr bwMode="auto">
          <a:xfrm>
            <a:off x="2080366" y="1438750"/>
            <a:ext cx="594360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19" y="1032386"/>
            <a:ext cx="9261711" cy="566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96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6959" y="65052"/>
            <a:ext cx="8596668" cy="682294"/>
          </a:xfrm>
        </p:spPr>
        <p:txBody>
          <a:bodyPr/>
          <a:lstStyle/>
          <a:p>
            <a:pPr algn="ctr"/>
            <a:r>
              <a:rPr lang="uk-UA" b="1" dirty="0"/>
              <a:t>Г</a:t>
            </a:r>
            <a:r>
              <a:rPr lang="uk-UA" b="1" dirty="0" smtClean="0"/>
              <a:t>оловне меню</a:t>
            </a:r>
            <a:endParaRPr lang="uk-UA" b="1" dirty="0"/>
          </a:p>
        </p:txBody>
      </p:sp>
      <p:pic>
        <p:nvPicPr>
          <p:cNvPr id="7" name="image42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81610" y="904263"/>
            <a:ext cx="5869281" cy="2625912"/>
          </a:xfrm>
          <a:prstGeom prst="rect">
            <a:avLst/>
          </a:prstGeom>
          <a:ln/>
        </p:spPr>
      </p:pic>
      <p:pic>
        <p:nvPicPr>
          <p:cNvPr id="8" name="image6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7310368" y="4128801"/>
            <a:ext cx="3132099" cy="2405279"/>
          </a:xfrm>
          <a:prstGeom prst="rect">
            <a:avLst/>
          </a:prstGeom>
          <a:ln/>
        </p:spPr>
      </p:pic>
      <p:pic>
        <p:nvPicPr>
          <p:cNvPr id="9" name="image40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11272" y="3860974"/>
            <a:ext cx="5086144" cy="2796199"/>
          </a:xfrm>
          <a:prstGeom prst="rect">
            <a:avLst/>
          </a:prstGeom>
          <a:ln/>
        </p:spPr>
      </p:pic>
      <p:pic>
        <p:nvPicPr>
          <p:cNvPr id="10" name="image18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5591908" y="1443212"/>
            <a:ext cx="6317003" cy="241776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313199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8123" y="90018"/>
            <a:ext cx="8682281" cy="771628"/>
          </a:xfrm>
        </p:spPr>
        <p:txBody>
          <a:bodyPr/>
          <a:lstStyle/>
          <a:p>
            <a:pPr algn="ctr"/>
            <a:r>
              <a:rPr lang="ru-RU" b="1" dirty="0" smtClean="0"/>
              <a:t>Слайдер</a:t>
            </a:r>
            <a:endParaRPr lang="uk-UA" b="1" dirty="0"/>
          </a:p>
        </p:txBody>
      </p:sp>
      <p:pic>
        <p:nvPicPr>
          <p:cNvPr id="6" name="image22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514463" y="861646"/>
            <a:ext cx="5555756" cy="2733787"/>
          </a:xfrm>
          <a:prstGeom prst="rect">
            <a:avLst/>
          </a:prstGeom>
          <a:ln/>
        </p:spPr>
      </p:pic>
      <p:pic>
        <p:nvPicPr>
          <p:cNvPr id="7" name="image2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806615" y="3698446"/>
            <a:ext cx="4521523" cy="3010085"/>
          </a:xfrm>
          <a:prstGeom prst="rect">
            <a:avLst/>
          </a:prstGeom>
          <a:ln/>
        </p:spPr>
      </p:pic>
      <p:pic>
        <p:nvPicPr>
          <p:cNvPr id="8" name="image43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693542" y="3530514"/>
            <a:ext cx="4832985" cy="250253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18756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9615" y="82684"/>
            <a:ext cx="8596668" cy="883225"/>
          </a:xfrm>
        </p:spPr>
        <p:txBody>
          <a:bodyPr/>
          <a:lstStyle/>
          <a:p>
            <a:pPr algn="ctr"/>
            <a:r>
              <a:rPr lang="uk-UA" b="1" dirty="0" smtClean="0"/>
              <a:t>Загальна інформація</a:t>
            </a:r>
            <a:endParaRPr lang="uk-UA" b="1" dirty="0"/>
          </a:p>
        </p:txBody>
      </p:sp>
      <p:pic>
        <p:nvPicPr>
          <p:cNvPr id="3" name="image2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584099" y="892729"/>
            <a:ext cx="3913505" cy="2582545"/>
          </a:xfrm>
          <a:prstGeom prst="rect">
            <a:avLst/>
          </a:prstGeom>
          <a:ln/>
        </p:spPr>
      </p:pic>
      <p:pic>
        <p:nvPicPr>
          <p:cNvPr id="4" name="image32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592311" y="715898"/>
            <a:ext cx="5341188" cy="2353370"/>
          </a:xfrm>
          <a:prstGeom prst="rect">
            <a:avLst/>
          </a:prstGeom>
          <a:ln/>
        </p:spPr>
      </p:pic>
      <p:pic>
        <p:nvPicPr>
          <p:cNvPr id="5" name="image37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828135" y="4115465"/>
            <a:ext cx="3972560" cy="2553970"/>
          </a:xfrm>
          <a:prstGeom prst="rect">
            <a:avLst/>
          </a:prstGeom>
          <a:ln/>
        </p:spPr>
      </p:pic>
      <p:pic>
        <p:nvPicPr>
          <p:cNvPr id="6" name="image3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6579206" y="3258112"/>
            <a:ext cx="4477385" cy="982345"/>
          </a:xfrm>
          <a:prstGeom prst="rect">
            <a:avLst/>
          </a:prstGeom>
          <a:ln/>
        </p:spPr>
      </p:pic>
      <p:pic>
        <p:nvPicPr>
          <p:cNvPr id="7" name="image12.pn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6264881" y="4429301"/>
            <a:ext cx="4791710" cy="2126615"/>
          </a:xfrm>
          <a:prstGeom prst="rect">
            <a:avLst/>
          </a:prstGeom>
          <a:ln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828135" y="3402094"/>
            <a:ext cx="8596668" cy="8832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>
                <a:solidFill>
                  <a:srgbClr val="A53010"/>
                </a:solidFill>
              </a:rPr>
              <a:t>Статистика</a:t>
            </a:r>
          </a:p>
        </p:txBody>
      </p:sp>
    </p:spTree>
    <p:extLst>
      <p:ext uri="{BB962C8B-B14F-4D97-AF65-F5344CB8AC3E}">
        <p14:creationId xmlns:p14="http://schemas.microsoft.com/office/powerpoint/2010/main" val="3654644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2248" y="290003"/>
            <a:ext cx="7122575" cy="835413"/>
          </a:xfrm>
        </p:spPr>
        <p:txBody>
          <a:bodyPr/>
          <a:lstStyle/>
          <a:p>
            <a:pPr algn="ctr"/>
            <a:r>
              <a:rPr lang="en-US" b="1" dirty="0" smtClean="0"/>
              <a:t>Footer</a:t>
            </a:r>
            <a:endParaRPr lang="uk-UA" b="1" dirty="0"/>
          </a:p>
        </p:txBody>
      </p:sp>
      <p:pic>
        <p:nvPicPr>
          <p:cNvPr id="4" name="image33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928968" y="1033396"/>
            <a:ext cx="10544993" cy="572788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761207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0270" y="0"/>
            <a:ext cx="7861730" cy="1320800"/>
          </a:xfrm>
        </p:spPr>
        <p:txBody>
          <a:bodyPr/>
          <a:lstStyle/>
          <a:p>
            <a:pPr algn="ctr"/>
            <a:r>
              <a:rPr lang="uk-UA" b="1" dirty="0"/>
              <a:t>Мова освітнього </a:t>
            </a:r>
            <a:r>
              <a:rPr lang="uk-UA" b="1" dirty="0" smtClean="0"/>
              <a:t>процесу</a:t>
            </a:r>
            <a:endParaRPr lang="uk-UA" b="1" dirty="0"/>
          </a:p>
        </p:txBody>
      </p:sp>
      <p:pic>
        <p:nvPicPr>
          <p:cNvPr id="5" name="image20.png"/>
          <p:cNvPicPr/>
          <p:nvPr/>
        </p:nvPicPr>
        <p:blipFill>
          <a:blip r:embed="rId2"/>
          <a:srcRect l="-6129"/>
          <a:stretch>
            <a:fillRect/>
          </a:stretch>
        </p:blipFill>
        <p:spPr>
          <a:xfrm>
            <a:off x="303636" y="126100"/>
            <a:ext cx="4312326" cy="3364098"/>
          </a:xfrm>
          <a:prstGeom prst="rect">
            <a:avLst/>
          </a:prstGeom>
          <a:ln/>
        </p:spPr>
      </p:pic>
      <p:pic>
        <p:nvPicPr>
          <p:cNvPr id="6" name="image34.png"/>
          <p:cNvPicPr/>
          <p:nvPr/>
        </p:nvPicPr>
        <p:blipFill>
          <a:blip r:embed="rId3"/>
          <a:srcRect l="6243"/>
          <a:stretch>
            <a:fillRect/>
          </a:stretch>
        </p:blipFill>
        <p:spPr>
          <a:xfrm>
            <a:off x="6706357" y="660400"/>
            <a:ext cx="4609343" cy="2575080"/>
          </a:xfrm>
          <a:prstGeom prst="rect">
            <a:avLst/>
          </a:prstGeom>
          <a:ln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962801" y="323548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Наявність вакантних посад</a:t>
            </a:r>
            <a:endParaRPr lang="uk-UA" b="1" dirty="0"/>
          </a:p>
        </p:txBody>
      </p:sp>
      <p:pic>
        <p:nvPicPr>
          <p:cNvPr id="8" name="image24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779956" y="3824958"/>
            <a:ext cx="4535744" cy="2795650"/>
          </a:xfrm>
          <a:prstGeom prst="rect">
            <a:avLst/>
          </a:prstGeom>
          <a:ln/>
        </p:spPr>
      </p:pic>
      <p:pic>
        <p:nvPicPr>
          <p:cNvPr id="9" name="image7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509954" y="3824958"/>
            <a:ext cx="5319346" cy="303304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046146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0313" y="78987"/>
            <a:ext cx="8911687" cy="677152"/>
          </a:xfrm>
        </p:spPr>
        <p:txBody>
          <a:bodyPr/>
          <a:lstStyle/>
          <a:p>
            <a:pPr algn="ctr"/>
            <a:r>
              <a:rPr lang="uk-UA" b="1" dirty="0" smtClean="0"/>
              <a:t>Матеріальне забезпечення</a:t>
            </a:r>
            <a:endParaRPr lang="uk-UA" b="1" dirty="0"/>
          </a:p>
        </p:txBody>
      </p:sp>
      <p:pic>
        <p:nvPicPr>
          <p:cNvPr id="5" name="image27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92371" y="1828802"/>
            <a:ext cx="4656892" cy="3886346"/>
          </a:xfrm>
          <a:prstGeom prst="rect">
            <a:avLst/>
          </a:prstGeom>
          <a:ln/>
        </p:spPr>
      </p:pic>
      <p:pic>
        <p:nvPicPr>
          <p:cNvPr id="6" name="image29.png"/>
          <p:cNvPicPr/>
          <p:nvPr/>
        </p:nvPicPr>
        <p:blipFill>
          <a:blip r:embed="rId3"/>
          <a:srcRect t="13771" b="5880"/>
          <a:stretch>
            <a:fillRect/>
          </a:stretch>
        </p:blipFill>
        <p:spPr>
          <a:xfrm>
            <a:off x="5532686" y="1828802"/>
            <a:ext cx="6451229" cy="388634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53312436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1416</TotalTime>
  <Words>157</Words>
  <Application>Microsoft Office PowerPoint</Application>
  <PresentationFormat>Широкоэкранный</PresentationFormat>
  <Paragraphs>31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Легкий дым</vt:lpstr>
      <vt:lpstr>Створення навчального сайту засобами веб програмування</vt:lpstr>
      <vt:lpstr>Мета: дослідити принципи роботи web-сайтів освітніх установ та на їх основі розробити сайт для "Чорнопотоківського ліцею Делятинської селищної ради".  Завдання: -Вивчити основні властивості і характеристики сайтів освітніх установ, визначити їх завдання і функції; - Окреслити аудиторію освітніх сайтів визначити їхні функції та інформаційні складові; - Проаналізувати і схарактеризувати наявні web-сайти освітніх установ; на основі аналізу вибрати і розробити оптимальну структуру сайту; - Вибрати програмні засоби для реалізації та розміщення сайту в мережі Інтернет. - Розробити освітній вебсайт для закладу загальної середньої освіти  Об’єкт дослідження: програмні засоби для створення вебсайту та їх використання.   Методи дослідження: теоретичні: синтез, узагальнення й концептуалізація, методи структурного аналізу, методи зворотного та елементарно-теоретичного аналізу, методи порівняльного і системного аналізу; специфічні наукові: проєктування й моделювання. </vt:lpstr>
      <vt:lpstr>CodeSandbox — веб-редактор коду</vt:lpstr>
      <vt:lpstr>Головне меню</vt:lpstr>
      <vt:lpstr>Слайдер</vt:lpstr>
      <vt:lpstr>Загальна інформація</vt:lpstr>
      <vt:lpstr>Footer</vt:lpstr>
      <vt:lpstr>Мова освітнього процесу</vt:lpstr>
      <vt:lpstr>Матеріальне забезпечення</vt:lpstr>
      <vt:lpstr>Історія України</vt:lpstr>
      <vt:lpstr>Українська поезія</vt:lpstr>
      <vt:lpstr>Освітній процес</vt:lpstr>
      <vt:lpstr>Учням та батькам</vt:lpstr>
      <vt:lpstr>Соціально-психологічна служба (сторінка психолога)</vt:lpstr>
      <vt:lpstr>Адаптивність сторінки (планшет)</vt:lpstr>
      <vt:lpstr>Висновки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Admin</cp:lastModifiedBy>
  <cp:revision>21</cp:revision>
  <dcterms:created xsi:type="dcterms:W3CDTF">2023-05-21T16:18:46Z</dcterms:created>
  <dcterms:modified xsi:type="dcterms:W3CDTF">2023-06-19T19:52:48Z</dcterms:modified>
</cp:coreProperties>
</file>