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F797E-FF68-44E3-9352-0050409D4463}" type="datetimeFigureOut">
              <a:rPr lang="uk-UA" smtClean="0"/>
              <a:t>21.06.2023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BFAFC-0924-4CAC-9D83-D5C96B5B80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3877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ABFAFC-0924-4CAC-9D83-D5C96B5B8016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6966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D3758F-87EE-4B3E-9D2C-E702C999B9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24F9325C-862C-4B06-AB44-12B5985149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ED53644-33D7-436B-B793-CBD4668CC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ED2F-69ED-4FCC-B569-88464895AB81}" type="datetimeFigureOut">
              <a:rPr lang="uk-UA" smtClean="0"/>
              <a:t>21.06.2023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1F5EB6C-6D77-40E5-BF4B-0B4CE3ED7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EE1E96F-ACA3-4C29-AF7E-9230D23F7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CE4BC-BA1F-49CD-8157-62E306B8C9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3197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C5E38C-4C62-4F45-8EB4-7B8CECB5E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68A5A7FC-4BB0-4008-A392-B514B801FE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42664E3-89C3-4478-805B-79E3EF0F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ED2F-69ED-4FCC-B569-88464895AB81}" type="datetimeFigureOut">
              <a:rPr lang="uk-UA" smtClean="0"/>
              <a:t>21.06.2023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DCB2A6B-33CA-41C9-8388-FCC9D3CD3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348947D-2ABD-4AF3-AA51-736CDBE96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CE4BC-BA1F-49CD-8157-62E306B8C9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2037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AC91C1BB-A575-40D9-8B5F-1BD2DEDC0C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BC9E725C-E04B-4EE7-A900-2D09FFD773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C2FCB99-8162-4639-9D89-A4DEBB41D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ED2F-69ED-4FCC-B569-88464895AB81}" type="datetimeFigureOut">
              <a:rPr lang="uk-UA" smtClean="0"/>
              <a:t>21.06.2023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8683E1C-383E-407E-89D1-B541DC80E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C4A6513-D06A-4FF3-BE20-5F715E9F4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CE4BC-BA1F-49CD-8157-62E306B8C9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3214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6BBD63-0DFD-48F0-A961-F0BDFE30A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754DFDA-7A2E-4738-9461-DC094CFCA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850C7E9-B72F-4F63-B14A-9E1978A4C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ED2F-69ED-4FCC-B569-88464895AB81}" type="datetimeFigureOut">
              <a:rPr lang="uk-UA" smtClean="0"/>
              <a:t>21.06.2023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77A88B4-D3C7-41BC-B633-32FE07C70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130A04D-6026-45BD-8E63-750DD3590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CE4BC-BA1F-49CD-8157-62E306B8C9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8138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E160D4-61F7-435C-91A6-448647159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50445BD-7DF7-4702-82DE-EB0AAFA8C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36EA717-6F20-4556-8AB7-0839F6130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ED2F-69ED-4FCC-B569-88464895AB81}" type="datetimeFigureOut">
              <a:rPr lang="uk-UA" smtClean="0"/>
              <a:t>21.06.2023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67308FF-B2E4-4F6B-AA23-11B447A9B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6C17769-9331-41E4-B7CB-E286C2F55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CE4BC-BA1F-49CD-8157-62E306B8C9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5437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282E69-A9CA-47D4-ADD3-E7C791AED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6DEC4A7-26C7-4100-AB2F-B2A821CC9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1085D78D-7F5F-4BCD-802C-B0E4F3F3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5B46C4F0-6CD6-4CE1-9D05-3654DDCBF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ED2F-69ED-4FCC-B569-88464895AB81}" type="datetimeFigureOut">
              <a:rPr lang="uk-UA" smtClean="0"/>
              <a:t>21.06.2023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577C17A-6A06-4A74-B4B4-60053B361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6D29DC6-64A9-4D31-90F5-171CED17C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CE4BC-BA1F-49CD-8157-62E306B8C9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9918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D4E2F-D712-436C-989F-F042F8AAD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9A95CF5-BAC2-4958-B156-31D38E2FAB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C9DACC69-F540-440E-BA79-07D06A2761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B732ED7A-2DD0-455A-BCE0-73C0A7C8C9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93B17806-B239-499E-8414-15E300D87E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E233DD16-0236-4F5A-B944-728C49EF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ED2F-69ED-4FCC-B569-88464895AB81}" type="datetimeFigureOut">
              <a:rPr lang="uk-UA" smtClean="0"/>
              <a:t>21.06.2023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32145AD8-98C7-4998-8DFD-145C03CFF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240F8DF0-35E6-4521-B5CB-D374ECA17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CE4BC-BA1F-49CD-8157-62E306B8C9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348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74F826-1940-44A9-BEE4-7230D392C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E0ADF8C9-002A-4628-BC94-5CA9C1FD6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ED2F-69ED-4FCC-B569-88464895AB81}" type="datetimeFigureOut">
              <a:rPr lang="uk-UA" smtClean="0"/>
              <a:t>21.06.2023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3DB54D5E-EBFE-4CCC-80B5-703E1B3BA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811AB11D-0AB3-469E-B183-E8B87139E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CE4BC-BA1F-49CD-8157-62E306B8C9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302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B2B0F7C4-7D96-478C-9CA6-8D1DEF5ED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ED2F-69ED-4FCC-B569-88464895AB81}" type="datetimeFigureOut">
              <a:rPr lang="uk-UA" smtClean="0"/>
              <a:t>21.06.2023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B706B051-ADF0-4FDD-9A58-8FDAA51C7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8FFFD06B-EA67-4013-85AF-4B0AE1036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CE4BC-BA1F-49CD-8157-62E306B8C9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672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A62B8B-B676-4692-AF36-D37E27F43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513B773-7F9B-4FFF-8854-08DD77571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E52B529B-D89E-470F-AFB8-7EBC5E36EE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AD983795-CC97-4DD1-9013-19EA43648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ED2F-69ED-4FCC-B569-88464895AB81}" type="datetimeFigureOut">
              <a:rPr lang="uk-UA" smtClean="0"/>
              <a:t>21.06.2023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8998C55-DE98-49F0-8B3D-3AF0D4194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8F59559A-CB12-47BD-BEDC-38B606299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CE4BC-BA1F-49CD-8157-62E306B8C9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44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74BB3A-0DF2-4F16-A8B6-E2134CD29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0AE9BD66-D89C-42F6-90BF-CAA36B7B06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9663B32D-8D41-4458-AA4F-E9AB5276EC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AC5B1AEC-2B7C-4F56-BBBA-D50FBB236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ED2F-69ED-4FCC-B569-88464895AB81}" type="datetimeFigureOut">
              <a:rPr lang="uk-UA" smtClean="0"/>
              <a:t>21.06.2023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1532F00-E74B-4BDD-86D4-62B46AE24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4D32F74-B1F9-4289-9C0A-3AA1C1C94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CE4BC-BA1F-49CD-8157-62E306B8C9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409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5FF732C2-957F-4E72-AEFC-E9E90AC93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F52ADF40-D761-451C-95E3-50F3A1086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3525FBE-C748-4FAC-9507-6A9802232F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2ED2F-69ED-4FCC-B569-88464895AB81}" type="datetimeFigureOut">
              <a:rPr lang="uk-UA" smtClean="0"/>
              <a:t>21.06.2023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0E8AE1C-104E-4C5A-806D-A0008AE267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EE63120-A655-42E8-90AE-AE47E89BD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CE4BC-BA1F-49CD-8157-62E306B8C9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3194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37F8E97E-AD48-4853-8EA0-0516E32FEF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Розробка онлайн магазину для продажу велосипедів засобами </a:t>
            </a:r>
            <a:r>
              <a:rPr lang="uk-UA" sz="36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Spring</a:t>
            </a:r>
            <a:r>
              <a:rPr lang="uk-UA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36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Framework</a:t>
            </a:r>
            <a:endParaRPr lang="uk-UA" sz="3600" dirty="0"/>
          </a:p>
        </p:txBody>
      </p:sp>
      <p:sp>
        <p:nvSpPr>
          <p:cNvPr id="9" name="Підзаголовок 8">
            <a:extLst>
              <a:ext uri="{FF2B5EF4-FFF2-40B4-BE49-F238E27FC236}">
                <a16:creationId xmlns:a16="http://schemas.microsoft.com/office/drawing/2014/main" id="{7DEA97C7-E48D-40B1-940F-BC54E746A8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53504"/>
            <a:ext cx="9144000" cy="1655762"/>
          </a:xfrm>
        </p:spPr>
        <p:txBody>
          <a:bodyPr>
            <a:normAutofit/>
          </a:bodyPr>
          <a:lstStyle/>
          <a:p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Дронь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І.Ю.                                                              Пашкевич О.П.</a:t>
            </a:r>
          </a:p>
        </p:txBody>
      </p:sp>
    </p:spTree>
    <p:extLst>
      <p:ext uri="{BB962C8B-B14F-4D97-AF65-F5344CB8AC3E}">
        <p14:creationId xmlns:p14="http://schemas.microsoft.com/office/powerpoint/2010/main" val="1478887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F99A57-E87E-48A3-9107-13F019973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</a:t>
            </a:r>
          </a:p>
        </p:txBody>
      </p:sp>
      <p:sp>
        <p:nvSpPr>
          <p:cNvPr id="4" name="Прямокутник: округлені кути 3">
            <a:extLst>
              <a:ext uri="{FF2B5EF4-FFF2-40B4-BE49-F238E27FC236}">
                <a16:creationId xmlns:a16="http://schemas.microsoft.com/office/drawing/2014/main" id="{BC0CAF67-64A3-4F49-917F-1A51549F4076}"/>
              </a:ext>
            </a:extLst>
          </p:cNvPr>
          <p:cNvSpPr/>
          <p:nvPr/>
        </p:nvSpPr>
        <p:spPr>
          <a:xfrm>
            <a:off x="838200" y="1311629"/>
            <a:ext cx="10515600" cy="5167312"/>
          </a:xfrm>
          <a:prstGeom prst="roundRect">
            <a:avLst/>
          </a:prstGeom>
          <a:solidFill>
            <a:schemeClr val="lt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Метою проекту "Онлайн магазин велосипедів" є створення зручної та ефективної електронної платформи, яка надає клієнтам можливість придбати велосипеди та велосипедні аксесуари шляхом </a:t>
            </a:r>
            <a:r>
              <a:rPr lang="uk-UA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онлайн-замовлення </a:t>
            </a:r>
            <a:r>
              <a:rPr lang="uk-UA" sz="240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855" marR="168910" indent="450850">
              <a:lnSpc>
                <a:spcPct val="149000"/>
              </a:lnSpc>
              <a:spcAft>
                <a:spcPts val="0"/>
              </a:spcAft>
            </a:pP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Головні цілі проекту включають:</a:t>
            </a:r>
            <a:endParaRPr lang="uk-UA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891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Розробка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привабливого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інтуїтивно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зрозумілого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дизайну веб-сайту.</a:t>
            </a:r>
            <a:endParaRPr lang="uk-UA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891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бази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даних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асортиментом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велосипедів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аксесуарів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891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безпеки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конфіденційності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даних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клієнтів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6891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Організація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швидкої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надійної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доставки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товарів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57913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86D2A8-24F3-4D5A-86C6-432664D40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 аналогічних рішень</a:t>
            </a:r>
          </a:p>
        </p:txBody>
      </p:sp>
      <p:sp>
        <p:nvSpPr>
          <p:cNvPr id="4" name="Прямокутник: округлені кути 3">
            <a:extLst>
              <a:ext uri="{FF2B5EF4-FFF2-40B4-BE49-F238E27FC236}">
                <a16:creationId xmlns:a16="http://schemas.microsoft.com/office/drawing/2014/main" id="{FC21D909-6077-458A-BD8A-D0FF2933D31F}"/>
              </a:ext>
            </a:extLst>
          </p:cNvPr>
          <p:cNvSpPr/>
          <p:nvPr/>
        </p:nvSpPr>
        <p:spPr>
          <a:xfrm>
            <a:off x="3481754" y="1347033"/>
            <a:ext cx="7696200" cy="2422429"/>
          </a:xfrm>
          <a:prstGeom prst="roundRect">
            <a:avLst/>
          </a:prstGeom>
          <a:solidFill>
            <a:schemeClr val="lt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Повільна швидкість завантаження</a:t>
            </a:r>
            <a:r>
              <a:rPr lang="en-US" sz="2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езадовільний</a:t>
            </a:r>
            <a:r>
              <a:rPr lang="ru-RU" sz="2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дизайн та </a:t>
            </a:r>
            <a:r>
              <a:rPr lang="ru-RU" sz="24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візуальна</a:t>
            </a:r>
            <a:r>
              <a:rPr lang="ru-RU" sz="2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привабливість</a:t>
            </a:r>
            <a:r>
              <a:rPr lang="ru-RU" sz="2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, не </a:t>
            </a:r>
            <a:r>
              <a:rPr lang="ru-RU" sz="24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інтуітивні</a:t>
            </a:r>
            <a:r>
              <a:rPr lang="ru-RU" sz="2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навігація та структура.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DBC4F37-8CB7-4EB9-B4BE-3D0AE8D36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437344"/>
            <a:ext cx="2467708" cy="242242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4A3BA24-8965-4CC3-8584-500F4CCDAB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5787" y="4070447"/>
            <a:ext cx="4218013" cy="2422428"/>
          </a:xfrm>
          <a:prstGeom prst="rect">
            <a:avLst/>
          </a:prstGeom>
        </p:spPr>
      </p:pic>
      <p:sp>
        <p:nvSpPr>
          <p:cNvPr id="11" name="Прямокутник: округлені кути 10">
            <a:extLst>
              <a:ext uri="{FF2B5EF4-FFF2-40B4-BE49-F238E27FC236}">
                <a16:creationId xmlns:a16="http://schemas.microsoft.com/office/drawing/2014/main" id="{9B1FBB58-C741-4E8F-A90A-2BC890EA6BB8}"/>
              </a:ext>
            </a:extLst>
          </p:cNvPr>
          <p:cNvSpPr/>
          <p:nvPr/>
        </p:nvSpPr>
        <p:spPr>
          <a:xfrm>
            <a:off x="838200" y="4209441"/>
            <a:ext cx="6040902" cy="2422429"/>
          </a:xfrm>
          <a:prstGeom prst="roundRect">
            <a:avLst/>
          </a:prstGeom>
          <a:solidFill>
            <a:schemeClr val="lt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Повільна швидкість завантаження</a:t>
            </a:r>
            <a:r>
              <a:rPr lang="en-US" sz="2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  <a:r>
              <a:rPr lang="uk-UA" sz="2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uk-UA" sz="24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інтуітивна</a:t>
            </a:r>
            <a:r>
              <a:rPr lang="uk-UA" sz="2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фільтрація каталогу.</a:t>
            </a:r>
            <a:r>
              <a:rPr lang="en-US" sz="2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502231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F97E4D-34E8-42E0-B2DC-5FD76FC1B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 засобів для реалізації</a:t>
            </a:r>
          </a:p>
        </p:txBody>
      </p:sp>
      <p:sp>
        <p:nvSpPr>
          <p:cNvPr id="5" name="Прямокутник: округлені кути 4">
            <a:extLst>
              <a:ext uri="{FF2B5EF4-FFF2-40B4-BE49-F238E27FC236}">
                <a16:creationId xmlns:a16="http://schemas.microsoft.com/office/drawing/2014/main" id="{2D82EBCA-B997-43DB-8915-74FFC551FAD8}"/>
              </a:ext>
            </a:extLst>
          </p:cNvPr>
          <p:cNvSpPr/>
          <p:nvPr/>
        </p:nvSpPr>
        <p:spPr>
          <a:xfrm>
            <a:off x="838201" y="1690688"/>
            <a:ext cx="10515599" cy="4320028"/>
          </a:xfrm>
          <a:prstGeom prst="roundRect">
            <a:avLst/>
          </a:prstGeom>
          <a:solidFill>
            <a:schemeClr val="lt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реалізації проекту було використано мову програмування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Java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її фреймворк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Spring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зокрема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Spring boot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розробки самого сайту і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Spring security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забезпечення безпеки . Для зберігання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данних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була вибрана база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данних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MySQL.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якості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серодовища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розробки було використано програму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Intellij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IDEA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для зручного перегляду бази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данних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PHPmyadmin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запуску проекту було використано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OpenServer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якості локального сервера.</a:t>
            </a:r>
          </a:p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02167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3F6949-A8F4-47F9-BF6F-3705AD017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222" y="342547"/>
            <a:ext cx="10515600" cy="1325563"/>
          </a:xfrm>
        </p:spPr>
        <p:txBody>
          <a:bodyPr>
            <a:normAutofit/>
          </a:bodyPr>
          <a:lstStyle/>
          <a:p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сайту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сайту</a:t>
            </a:r>
            <a:endParaRPr lang="uk-UA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кутник: округлені кути 5">
            <a:extLst>
              <a:ext uri="{FF2B5EF4-FFF2-40B4-BE49-F238E27FC236}">
                <a16:creationId xmlns:a16="http://schemas.microsoft.com/office/drawing/2014/main" id="{3A76D2C1-F1DF-471F-BC60-8023BC32D2B5}"/>
              </a:ext>
            </a:extLst>
          </p:cNvPr>
          <p:cNvSpPr/>
          <p:nvPr/>
        </p:nvSpPr>
        <p:spPr>
          <a:xfrm>
            <a:off x="1806222" y="1668110"/>
            <a:ext cx="8737600" cy="485568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сайту показує всі сторінки 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сайту . При спробі перейти на 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будь-яку сторінку крім сторінки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входу , відкривається сторінка входу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якої можна перейти на сторінку 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реєстрації . При проходженні входу 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 реєстрації відкривається обрана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сторінка . Сторінка каталог завантажує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товари відповідно до типу (велосипеди,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деталі, аксесуари). Після вибору товару 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відкривається сторінка товару з його 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повним описом та зображенням. Також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кожної сторінки можна перейти на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головну сторінку, сторінку каталогу та</a:t>
            </a:r>
          </a:p>
          <a:p>
            <a:r>
              <a:rPr lang="uk-UA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сторінку з інформацією про користувача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CB6B524-6064-4CCB-A03F-8A1FA9542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43028"/>
            <a:ext cx="4289778" cy="410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846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874B15-9499-4D8E-A254-3E18EA2FD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бази даних</a:t>
            </a:r>
          </a:p>
        </p:txBody>
      </p:sp>
      <p:sp>
        <p:nvSpPr>
          <p:cNvPr id="4" name="Прямокутник: округлені кути 3">
            <a:extLst>
              <a:ext uri="{FF2B5EF4-FFF2-40B4-BE49-F238E27FC236}">
                <a16:creationId xmlns:a16="http://schemas.microsoft.com/office/drawing/2014/main" id="{C042BF61-B0F0-4306-865D-AD7F5F3CB1F6}"/>
              </a:ext>
            </a:extLst>
          </p:cNvPr>
          <p:cNvSpPr/>
          <p:nvPr/>
        </p:nvSpPr>
        <p:spPr>
          <a:xfrm>
            <a:off x="838200" y="1690688"/>
            <a:ext cx="10515600" cy="4802187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1.Таблиця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users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містить інформацію про 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користувача (ім’я, пароль, телефон).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2.Таблиця </a:t>
            </a:r>
            <a:r>
              <a:rPr kumimoji="0" lang="uk-UA" altLang="uk-UA" i="0" u="none" strike="noStrike" normalizeH="0" baseline="0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authorities</a:t>
            </a:r>
            <a:r>
              <a:rPr kumimoji="0" lang="uk-UA" altLang="uk-UA" i="0" u="none" strike="noStrike" normalizeH="0" baseline="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: містить данні про</a:t>
            </a:r>
          </a:p>
          <a:p>
            <a:r>
              <a:rPr lang="uk-UA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права користувачів .</a:t>
            </a:r>
          </a:p>
          <a:p>
            <a:r>
              <a:rPr lang="uk-UA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3.Таблиця </a:t>
            </a:r>
            <a:r>
              <a:rPr lang="en-US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po</a:t>
            </a:r>
            <a:r>
              <a:rPr lang="uk-UA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 данні про товари</a:t>
            </a:r>
          </a:p>
          <a:p>
            <a:r>
              <a:rPr lang="uk-UA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id </a:t>
            </a:r>
            <a:r>
              <a:rPr lang="uk-UA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, короткий опис, повний </a:t>
            </a:r>
            <a:r>
              <a:rPr lang="en-US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r>
              <a:rPr lang="uk-UA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опис, </a:t>
            </a:r>
            <a:r>
              <a:rPr lang="uk-UA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тип,зображення</a:t>
            </a:r>
            <a:r>
              <a:rPr lang="uk-UA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uk-UA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39E199-F893-48E0-82C0-02B6BE834247}"/>
              </a:ext>
            </a:extLst>
          </p:cNvPr>
          <p:cNvPicPr/>
          <p:nvPr/>
        </p:nvPicPr>
        <p:blipFill rotWithShape="1">
          <a:blip r:embed="rId3" cstate="print"/>
          <a:srcRect r="24601"/>
          <a:stretch/>
        </p:blipFill>
        <p:spPr bwMode="auto">
          <a:xfrm>
            <a:off x="6434667" y="2820563"/>
            <a:ext cx="4639732" cy="2609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9998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D399B9-49F5-45B4-BFD8-0E22813DE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виконання</a:t>
            </a:r>
          </a:p>
        </p:txBody>
      </p:sp>
      <p:sp>
        <p:nvSpPr>
          <p:cNvPr id="4" name="Прямокутник: округлені кути 3">
            <a:extLst>
              <a:ext uri="{FF2B5EF4-FFF2-40B4-BE49-F238E27FC236}">
                <a16:creationId xmlns:a16="http://schemas.microsoft.com/office/drawing/2014/main" id="{76F4420F-3BB1-4BD0-AA92-B56A394CBE85}"/>
              </a:ext>
            </a:extLst>
          </p:cNvPr>
          <p:cNvSpPr/>
          <p:nvPr/>
        </p:nvSpPr>
        <p:spPr>
          <a:xfrm>
            <a:off x="838200" y="1690688"/>
            <a:ext cx="10515600" cy="4802187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uk-UA" dirty="0"/>
          </a:p>
          <a:p>
            <a:pPr algn="r"/>
            <a:endParaRPr lang="uk-UA" dirty="0"/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даних зображеннях можна розглянути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зовнішній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виглядголовної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сторінки , а саме: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шапку сайту,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слайдер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акційними 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пропозиціями, кнопки з типами товарів для 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переходу до каталогу з обраними товарами та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футер  з інформацією про магазин.</a:t>
            </a:r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r>
              <a:rPr lang="uk-UA" dirty="0"/>
              <a:t>  </a:t>
            </a:r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5650B88-4802-44A6-9F31-298438B8B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4603" y="1801460"/>
            <a:ext cx="5362702" cy="306493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7A2CBBB-6547-42B8-8902-9E1155BF8D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6750" y="3850433"/>
            <a:ext cx="4371745" cy="25137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5B9B96B-E67C-4492-8E5E-00D97CEA3D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4990" y="5107310"/>
            <a:ext cx="4157256" cy="99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023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: округлені кути 4">
            <a:extLst>
              <a:ext uri="{FF2B5EF4-FFF2-40B4-BE49-F238E27FC236}">
                <a16:creationId xmlns:a16="http://schemas.microsoft.com/office/drawing/2014/main" id="{8083518F-1D17-40C4-BB82-40091B15363C}"/>
              </a:ext>
            </a:extLst>
          </p:cNvPr>
          <p:cNvSpPr/>
          <p:nvPr/>
        </p:nvSpPr>
        <p:spPr>
          <a:xfrm>
            <a:off x="838200" y="407964"/>
            <a:ext cx="10515600" cy="608491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цих зображеннях показано сторінку </a:t>
            </a:r>
          </a:p>
          <a:p>
            <a:pPr algn="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каталогу , при виборі типу товарів «велосипеди» ,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сторінку товару з більш детальним описом </a:t>
            </a:r>
          </a:p>
          <a:p>
            <a:pPr algn="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товару </a:t>
            </a:r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r>
              <a:rPr lang="uk-UA" dirty="0"/>
              <a:t>  </a:t>
            </a:r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  <a:p>
            <a:pPr algn="r"/>
            <a:endParaRPr lang="uk-UA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2C2889C-52D5-457F-84CA-6FD15D4C4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932" y="1037420"/>
            <a:ext cx="4222018" cy="2413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35847A0-2DC3-48D4-8083-4B5CB48F08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3466" y="3615711"/>
            <a:ext cx="4174035" cy="238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498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FC42D4-F43D-4BAC-8D4A-3A4974333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</a:p>
        </p:txBody>
      </p:sp>
      <p:sp>
        <p:nvSpPr>
          <p:cNvPr id="4" name="Прямокутник: округлені кути 3">
            <a:extLst>
              <a:ext uri="{FF2B5EF4-FFF2-40B4-BE49-F238E27FC236}">
                <a16:creationId xmlns:a16="http://schemas.microsoft.com/office/drawing/2014/main" id="{CB44B033-758B-4175-98F4-6386EBE5AA87}"/>
              </a:ext>
            </a:extLst>
          </p:cNvPr>
          <p:cNvSpPr/>
          <p:nvPr/>
        </p:nvSpPr>
        <p:spPr>
          <a:xfrm>
            <a:off x="838200" y="1336431"/>
            <a:ext cx="10619935" cy="515644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R="258445" algn="just" rtl="0">
              <a:spcBef>
                <a:spcPts val="0"/>
              </a:spcBef>
              <a:spcAft>
                <a:spcPts val="0"/>
              </a:spcAft>
            </a:pPr>
            <a:r>
              <a:rPr lang="uk-UA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результаті виконання кваліфікаційної роботи створено веб-сайт, за допомогою якого можна купити велосипеди , аксесуари та деталі і отримати консультацію що до вибраних товарів . Одним з важливих компонентів сайту є можливість отримати онлайн консультацію. Користувачі мають можливість звернутися до кваліфікованих фахівців.</a:t>
            </a:r>
            <a:endParaRPr lang="uk-UA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58445" algn="just" rtl="0">
              <a:spcBef>
                <a:spcPts val="0"/>
              </a:spcBef>
              <a:spcAft>
                <a:spcPts val="0"/>
              </a:spcAft>
            </a:pPr>
            <a:r>
              <a:rPr lang="uk-UA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процесі розробки було:</a:t>
            </a:r>
            <a:endParaRPr lang="uk-UA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аналіз переваг та недоліків уже існуючих сайтів-аналогів;</a:t>
            </a:r>
          </a:p>
          <a:p>
            <a:pPr marR="259080"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зроблено вибір технологій для реалізації веб-сайту, а саме (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front-end:Html,CSS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back-end:Java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(Spring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Boot,Spring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Security);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database:MySQL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сучасний та простий для сприйняття дизайн веб-сайту;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тестування продукту;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uk-UA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заходи з охорони праці.</a:t>
            </a:r>
            <a:endParaRPr lang="uk-UA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/>
              <a:t/>
            </a:r>
            <a:br>
              <a:rPr lang="uk-UA" sz="2000" dirty="0"/>
            </a:b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0490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421</Words>
  <Application>Microsoft Office PowerPoint</Application>
  <PresentationFormat>Широкий екран</PresentationFormat>
  <Paragraphs>80</Paragraphs>
  <Slides>9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Symbol</vt:lpstr>
      <vt:lpstr>Times New Roman</vt:lpstr>
      <vt:lpstr>Тема Office</vt:lpstr>
      <vt:lpstr>Розробка онлайн магазину для продажу велосипедів засобами Spring Framework</vt:lpstr>
      <vt:lpstr>Мета</vt:lpstr>
      <vt:lpstr>Огляд аналогічних рішень</vt:lpstr>
      <vt:lpstr>Вибір засобів для реалізації</vt:lpstr>
      <vt:lpstr>Структура сайту Карта сайту</vt:lpstr>
      <vt:lpstr>Схема бази даних</vt:lpstr>
      <vt:lpstr>Результат виконання</vt:lpstr>
      <vt:lpstr>Презентація PowerPoint</vt:lpstr>
      <vt:lpstr>Висновки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User</dc:creator>
  <cp:lastModifiedBy>W10</cp:lastModifiedBy>
  <cp:revision>25</cp:revision>
  <dcterms:created xsi:type="dcterms:W3CDTF">2023-06-11T16:31:36Z</dcterms:created>
  <dcterms:modified xsi:type="dcterms:W3CDTF">2023-06-21T07:44:30Z</dcterms:modified>
</cp:coreProperties>
</file>