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10287000" cx="18288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GoogleSlidesCustomDataVersion2">
      <go:slidesCustomData xmlns:go="http://customooxmlschemas.google.com/" r:id="rId19" roundtripDataSignature="AMtx7mg1gtXxA1LfRnkz4ughEMnZQqQG6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customschemas.google.com/relationships/presentationmetadata" Target="meta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4"/>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5"/>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5"/>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6"/>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6"/>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8"/>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8"/>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9"/>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19"/>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0"/>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20"/>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20"/>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20"/>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2"/>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2"/>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22"/>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3"/>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3"/>
          <p:cNvSpPr/>
          <p:nvPr>
            <p:ph idx="2" type="pic"/>
          </p:nvPr>
        </p:nvSpPr>
        <p:spPr>
          <a:xfrm>
            <a:off x="1792288" y="612775"/>
            <a:ext cx="5486400" cy="4114800"/>
          </a:xfrm>
          <a:prstGeom prst="rect">
            <a:avLst/>
          </a:prstGeom>
          <a:noFill/>
          <a:ln>
            <a:noFill/>
          </a:ln>
        </p:spPr>
      </p:sp>
      <p:sp>
        <p:nvSpPr>
          <p:cNvPr id="64" name="Google Shape;64;p23"/>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9.jpg"/><Relationship Id="rId4" Type="http://schemas.openxmlformats.org/officeDocument/2006/relationships/image" Target="../media/image3.png"/><Relationship Id="rId5"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9.jpg"/><Relationship Id="rId4"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1.png"/><Relationship Id="rId6"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8.png"/></Relationships>
</file>

<file path=ppt/slides/_rels/slide6.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19.png"/><Relationship Id="rId13" Type="http://schemas.openxmlformats.org/officeDocument/2006/relationships/image" Target="../media/image16.png"/><Relationship Id="rId12" Type="http://schemas.openxmlformats.org/officeDocument/2006/relationships/image" Target="../media/image21.png"/><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9.png"/><Relationship Id="rId9" Type="http://schemas.openxmlformats.org/officeDocument/2006/relationships/image" Target="../media/image20.png"/><Relationship Id="rId15" Type="http://schemas.openxmlformats.org/officeDocument/2006/relationships/image" Target="../media/image17.png"/><Relationship Id="rId14" Type="http://schemas.openxmlformats.org/officeDocument/2006/relationships/image" Target="../media/image25.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18.png"/><Relationship Id="rId8"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1.png"/><Relationship Id="rId6" Type="http://schemas.openxmlformats.org/officeDocument/2006/relationships/image" Target="../media/image31.png"/><Relationship Id="rId7" Type="http://schemas.openxmlformats.org/officeDocument/2006/relationships/image" Target="../media/image27.png"/><Relationship Id="rId8"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2931"/>
        </a:solidFill>
      </p:bgPr>
    </p:bg>
    <p:spTree>
      <p:nvGrpSpPr>
        <p:cNvPr id="83" name="Shape 83"/>
        <p:cNvGrpSpPr/>
        <p:nvPr/>
      </p:nvGrpSpPr>
      <p:grpSpPr>
        <a:xfrm>
          <a:off x="0" y="0"/>
          <a:ext cx="0" cy="0"/>
          <a:chOff x="0" y="0"/>
          <a:chExt cx="0" cy="0"/>
        </a:xfrm>
      </p:grpSpPr>
      <p:sp>
        <p:nvSpPr>
          <p:cNvPr id="84" name="Google Shape;84;p1"/>
          <p:cNvSpPr/>
          <p:nvPr/>
        </p:nvSpPr>
        <p:spPr>
          <a:xfrm>
            <a:off x="9979318" y="-2165549"/>
            <a:ext cx="15427992" cy="14540882"/>
          </a:xfrm>
          <a:custGeom>
            <a:rect b="b" l="l" r="r" t="t"/>
            <a:pathLst>
              <a:path extrusionOk="0" h="14540882" w="15427992">
                <a:moveTo>
                  <a:pt x="0" y="0"/>
                </a:moveTo>
                <a:lnTo>
                  <a:pt x="15427991" y="0"/>
                </a:lnTo>
                <a:lnTo>
                  <a:pt x="15427991" y="14540882"/>
                </a:lnTo>
                <a:lnTo>
                  <a:pt x="0" y="14540882"/>
                </a:lnTo>
                <a:lnTo>
                  <a:pt x="0" y="0"/>
                </a:lnTo>
                <a:close/>
              </a:path>
            </a:pathLst>
          </a:custGeom>
          <a:blipFill rotWithShape="1">
            <a:blip r:embed="rId3">
              <a:alphaModFix/>
            </a:blip>
            <a:stretch>
              <a:fillRect b="0" l="0" r="0" t="0"/>
            </a:stretch>
          </a:blipFill>
          <a:ln>
            <a:noFill/>
          </a:ln>
        </p:spPr>
      </p:sp>
      <p:sp>
        <p:nvSpPr>
          <p:cNvPr id="85" name="Google Shape;85;p1"/>
          <p:cNvSpPr/>
          <p:nvPr/>
        </p:nvSpPr>
        <p:spPr>
          <a:xfrm>
            <a:off x="-1837239" y="4291601"/>
            <a:ext cx="5731878" cy="7100299"/>
          </a:xfrm>
          <a:custGeom>
            <a:rect b="b" l="l" r="r" t="t"/>
            <a:pathLst>
              <a:path extrusionOk="0" h="7100299" w="5731878">
                <a:moveTo>
                  <a:pt x="0" y="0"/>
                </a:moveTo>
                <a:lnTo>
                  <a:pt x="5731878" y="0"/>
                </a:lnTo>
                <a:lnTo>
                  <a:pt x="5731878" y="7100299"/>
                </a:lnTo>
                <a:lnTo>
                  <a:pt x="0" y="7100299"/>
                </a:lnTo>
                <a:lnTo>
                  <a:pt x="0" y="0"/>
                </a:lnTo>
                <a:close/>
              </a:path>
            </a:pathLst>
          </a:custGeom>
          <a:blipFill rotWithShape="1">
            <a:blip r:embed="rId4">
              <a:alphaModFix/>
            </a:blip>
            <a:stretch>
              <a:fillRect b="0" l="0" r="0" t="0"/>
            </a:stretch>
          </a:blipFill>
          <a:ln>
            <a:noFill/>
          </a:ln>
        </p:spPr>
      </p:sp>
      <p:sp>
        <p:nvSpPr>
          <p:cNvPr id="86" name="Google Shape;86;p1"/>
          <p:cNvSpPr/>
          <p:nvPr/>
        </p:nvSpPr>
        <p:spPr>
          <a:xfrm rot="5880173">
            <a:off x="15422061" y="-1777548"/>
            <a:ext cx="5731878" cy="7100299"/>
          </a:xfrm>
          <a:custGeom>
            <a:rect b="b" l="l" r="r" t="t"/>
            <a:pathLst>
              <a:path extrusionOk="0" h="7100299" w="5731878">
                <a:moveTo>
                  <a:pt x="0" y="0"/>
                </a:moveTo>
                <a:lnTo>
                  <a:pt x="5731878" y="0"/>
                </a:lnTo>
                <a:lnTo>
                  <a:pt x="5731878" y="7100299"/>
                </a:lnTo>
                <a:lnTo>
                  <a:pt x="0" y="7100299"/>
                </a:lnTo>
                <a:lnTo>
                  <a:pt x="0" y="0"/>
                </a:lnTo>
                <a:close/>
              </a:path>
            </a:pathLst>
          </a:custGeom>
          <a:blipFill rotWithShape="1">
            <a:blip r:embed="rId4">
              <a:alphaModFix/>
            </a:blip>
            <a:stretch>
              <a:fillRect b="0" l="0" r="0" t="0"/>
            </a:stretch>
          </a:blipFill>
          <a:ln>
            <a:noFill/>
          </a:ln>
        </p:spPr>
      </p:sp>
      <p:sp>
        <p:nvSpPr>
          <p:cNvPr id="87" name="Google Shape;87;p1"/>
          <p:cNvSpPr/>
          <p:nvPr/>
        </p:nvSpPr>
        <p:spPr>
          <a:xfrm>
            <a:off x="14487720" y="1772601"/>
            <a:ext cx="2459432" cy="2287272"/>
          </a:xfrm>
          <a:custGeom>
            <a:rect b="b" l="l" r="r" t="t"/>
            <a:pathLst>
              <a:path extrusionOk="0" h="2287272" w="2459432">
                <a:moveTo>
                  <a:pt x="0" y="0"/>
                </a:moveTo>
                <a:lnTo>
                  <a:pt x="2459432" y="0"/>
                </a:lnTo>
                <a:lnTo>
                  <a:pt x="2459432" y="2287272"/>
                </a:lnTo>
                <a:lnTo>
                  <a:pt x="0" y="2287272"/>
                </a:lnTo>
                <a:lnTo>
                  <a:pt x="0" y="0"/>
                </a:lnTo>
                <a:close/>
              </a:path>
            </a:pathLst>
          </a:custGeom>
          <a:blipFill rotWithShape="1">
            <a:blip r:embed="rId5">
              <a:alphaModFix/>
            </a:blip>
            <a:stretch>
              <a:fillRect b="0" l="0" r="0" t="0"/>
            </a:stretch>
          </a:blipFill>
          <a:ln>
            <a:noFill/>
          </a:ln>
        </p:spPr>
      </p:sp>
      <p:sp>
        <p:nvSpPr>
          <p:cNvPr id="88" name="Google Shape;88;p1"/>
          <p:cNvSpPr/>
          <p:nvPr/>
        </p:nvSpPr>
        <p:spPr>
          <a:xfrm>
            <a:off x="4620060" y="9483403"/>
            <a:ext cx="2459432" cy="2287272"/>
          </a:xfrm>
          <a:custGeom>
            <a:rect b="b" l="l" r="r" t="t"/>
            <a:pathLst>
              <a:path extrusionOk="0" h="2287272" w="2459432">
                <a:moveTo>
                  <a:pt x="0" y="0"/>
                </a:moveTo>
                <a:lnTo>
                  <a:pt x="2459432" y="0"/>
                </a:lnTo>
                <a:lnTo>
                  <a:pt x="2459432" y="2287271"/>
                </a:lnTo>
                <a:lnTo>
                  <a:pt x="0" y="2287271"/>
                </a:lnTo>
                <a:lnTo>
                  <a:pt x="0" y="0"/>
                </a:lnTo>
                <a:close/>
              </a:path>
            </a:pathLst>
          </a:custGeom>
          <a:blipFill rotWithShape="1">
            <a:blip r:embed="rId5">
              <a:alphaModFix/>
            </a:blip>
            <a:stretch>
              <a:fillRect b="0" l="0" r="0" t="0"/>
            </a:stretch>
          </a:blipFill>
          <a:ln>
            <a:noFill/>
          </a:ln>
        </p:spPr>
      </p:sp>
      <p:sp>
        <p:nvSpPr>
          <p:cNvPr id="89" name="Google Shape;89;p1"/>
          <p:cNvSpPr txBox="1"/>
          <p:nvPr/>
        </p:nvSpPr>
        <p:spPr>
          <a:xfrm>
            <a:off x="1040810" y="2113904"/>
            <a:ext cx="13446910" cy="4483144"/>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0" i="0" lang="en-US" sz="7001" u="none" cap="none" strike="noStrike">
                <a:solidFill>
                  <a:srgbClr val="FFFFFF"/>
                </a:solidFill>
                <a:latin typeface="Arial"/>
                <a:ea typeface="Arial"/>
                <a:cs typeface="Arial"/>
                <a:sym typeface="Arial"/>
              </a:rPr>
              <a:t>РОЗРОБКА СИСТЕМИ ПІДТРИМКИ НАВЧАЛЬНОГО ПРОЦЕСУ З ВИКОРИСТАННЯМ ФУНКЦІОНАЛУ СОЦІАЛЬНИХ МЕРЕЖ.</a:t>
            </a:r>
            <a:endParaRPr/>
          </a:p>
        </p:txBody>
      </p:sp>
      <p:sp>
        <p:nvSpPr>
          <p:cNvPr id="90" name="Google Shape;90;p1"/>
          <p:cNvSpPr txBox="1"/>
          <p:nvPr/>
        </p:nvSpPr>
        <p:spPr>
          <a:xfrm>
            <a:off x="15307761" y="8910282"/>
            <a:ext cx="1951539" cy="351663"/>
          </a:xfrm>
          <a:prstGeom prst="rect">
            <a:avLst/>
          </a:prstGeom>
          <a:noFill/>
          <a:ln>
            <a:noFill/>
          </a:ln>
        </p:spPr>
        <p:txBody>
          <a:bodyPr anchorCtr="0" anchor="t" bIns="0" lIns="0" spcFirstLastPara="1" rIns="0" wrap="square" tIns="0">
            <a:spAutoFit/>
          </a:bodyPr>
          <a:lstStyle/>
          <a:p>
            <a:pPr indent="0" lvl="0" marL="0" marR="0" rtl="0" algn="r">
              <a:lnSpc>
                <a:spcPct val="114000"/>
              </a:lnSpc>
              <a:spcBef>
                <a:spcPts val="0"/>
              </a:spcBef>
              <a:spcAft>
                <a:spcPts val="0"/>
              </a:spcAft>
              <a:buNone/>
            </a:pPr>
            <a:r>
              <a:rPr b="0" i="0" lang="en-US" sz="2400" u="none" cap="none" strike="noStrike">
                <a:solidFill>
                  <a:srgbClr val="FFFFFF"/>
                </a:solidFill>
                <a:latin typeface="Arial"/>
                <a:ea typeface="Arial"/>
                <a:cs typeface="Arial"/>
                <a:sym typeface="Arial"/>
              </a:rPr>
              <a:t>01/13</a:t>
            </a:r>
            <a:endParaRPr/>
          </a:p>
        </p:txBody>
      </p:sp>
      <p:sp>
        <p:nvSpPr>
          <p:cNvPr id="91" name="Google Shape;91;p1"/>
          <p:cNvSpPr txBox="1"/>
          <p:nvPr/>
        </p:nvSpPr>
        <p:spPr>
          <a:xfrm>
            <a:off x="1040810" y="8375469"/>
            <a:ext cx="8369155" cy="882831"/>
          </a:xfrm>
          <a:prstGeom prst="rect">
            <a:avLst/>
          </a:prstGeom>
          <a:noFill/>
          <a:ln>
            <a:noFill/>
          </a:ln>
        </p:spPr>
        <p:txBody>
          <a:bodyPr anchorCtr="0" anchor="t" bIns="0" lIns="0" spcFirstLastPara="1" rIns="0" wrap="square" tIns="0">
            <a:spAutoFit/>
          </a:bodyPr>
          <a:lstStyle/>
          <a:p>
            <a:pPr indent="0" lvl="0" marL="0" marR="0" rtl="0" algn="l">
              <a:lnSpc>
                <a:spcPct val="130003"/>
              </a:lnSpc>
              <a:spcBef>
                <a:spcPts val="0"/>
              </a:spcBef>
              <a:spcAft>
                <a:spcPts val="0"/>
              </a:spcAft>
              <a:buNone/>
            </a:pPr>
            <a:r>
              <a:rPr b="0" i="0" lang="en-US" sz="2693" u="none" cap="none" strike="noStrike">
                <a:solidFill>
                  <a:srgbClr val="FFFFFF"/>
                </a:solidFill>
                <a:latin typeface="Arial"/>
                <a:ea typeface="Arial"/>
                <a:cs typeface="Arial"/>
                <a:sym typeface="Arial"/>
              </a:rPr>
              <a:t>СТУДЕНТ: КОСТИШИН Д. О.</a:t>
            </a:r>
            <a:endParaRPr/>
          </a:p>
          <a:p>
            <a:pPr indent="0" lvl="0" marL="0" marR="0" rtl="0" algn="l">
              <a:lnSpc>
                <a:spcPct val="130003"/>
              </a:lnSpc>
              <a:spcBef>
                <a:spcPts val="0"/>
              </a:spcBef>
              <a:spcAft>
                <a:spcPts val="0"/>
              </a:spcAft>
              <a:buNone/>
            </a:pPr>
            <a:r>
              <a:rPr b="0" i="0" lang="en-US" sz="2693" u="none" cap="none" strike="noStrike">
                <a:solidFill>
                  <a:srgbClr val="FFFFFF"/>
                </a:solidFill>
                <a:latin typeface="Arial"/>
                <a:ea typeface="Arial"/>
                <a:cs typeface="Arial"/>
                <a:sym typeface="Arial"/>
              </a:rPr>
              <a:t>КЕРІВНИК: К.Т.Н., ДОЦЕНТ ПАШКЕВИЧ О.П.</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0"/>
          <p:cNvSpPr/>
          <p:nvPr/>
        </p:nvSpPr>
        <p:spPr>
          <a:xfrm>
            <a:off x="-11186440" y="-4638262"/>
            <a:ext cx="15427992" cy="14540882"/>
          </a:xfrm>
          <a:custGeom>
            <a:rect b="b" l="l" r="r" t="t"/>
            <a:pathLst>
              <a:path extrusionOk="0" h="14540882" w="15427992">
                <a:moveTo>
                  <a:pt x="0" y="0"/>
                </a:moveTo>
                <a:lnTo>
                  <a:pt x="15427992" y="0"/>
                </a:lnTo>
                <a:lnTo>
                  <a:pt x="15427992" y="14540882"/>
                </a:lnTo>
                <a:lnTo>
                  <a:pt x="0" y="14540882"/>
                </a:lnTo>
                <a:lnTo>
                  <a:pt x="0" y="0"/>
                </a:lnTo>
                <a:close/>
              </a:path>
            </a:pathLst>
          </a:custGeom>
          <a:blipFill rotWithShape="1">
            <a:blip r:embed="rId3">
              <a:alphaModFix/>
            </a:blip>
            <a:stretch>
              <a:fillRect b="0" l="0" r="0" t="0"/>
            </a:stretch>
          </a:blipFill>
          <a:ln>
            <a:noFill/>
          </a:ln>
        </p:spPr>
      </p:sp>
      <p:sp>
        <p:nvSpPr>
          <p:cNvPr id="210" name="Google Shape;210;p10"/>
          <p:cNvSpPr/>
          <p:nvPr/>
        </p:nvSpPr>
        <p:spPr>
          <a:xfrm>
            <a:off x="-868460" y="5143500"/>
            <a:ext cx="2459432" cy="2287272"/>
          </a:xfrm>
          <a:custGeom>
            <a:rect b="b" l="l" r="r" t="t"/>
            <a:pathLst>
              <a:path extrusionOk="0" h="2287272" w="2459432">
                <a:moveTo>
                  <a:pt x="0" y="0"/>
                </a:moveTo>
                <a:lnTo>
                  <a:pt x="2459432" y="0"/>
                </a:lnTo>
                <a:lnTo>
                  <a:pt x="2459432" y="2287272"/>
                </a:lnTo>
                <a:lnTo>
                  <a:pt x="0" y="2287272"/>
                </a:lnTo>
                <a:lnTo>
                  <a:pt x="0" y="0"/>
                </a:lnTo>
                <a:close/>
              </a:path>
            </a:pathLst>
          </a:custGeom>
          <a:blipFill rotWithShape="1">
            <a:blip r:embed="rId4">
              <a:alphaModFix/>
            </a:blip>
            <a:stretch>
              <a:fillRect b="0" l="0" r="0" t="0"/>
            </a:stretch>
          </a:blipFill>
          <a:ln>
            <a:noFill/>
          </a:ln>
        </p:spPr>
      </p:sp>
      <p:sp>
        <p:nvSpPr>
          <p:cNvPr id="211" name="Google Shape;211;p10"/>
          <p:cNvSpPr/>
          <p:nvPr/>
        </p:nvSpPr>
        <p:spPr>
          <a:xfrm>
            <a:off x="12307254" y="1028700"/>
            <a:ext cx="4024957" cy="8229600"/>
          </a:xfrm>
          <a:custGeom>
            <a:rect b="b" l="l" r="r" t="t"/>
            <a:pathLst>
              <a:path extrusionOk="0" h="8229600" w="4024957">
                <a:moveTo>
                  <a:pt x="0" y="0"/>
                </a:moveTo>
                <a:lnTo>
                  <a:pt x="4024957" y="0"/>
                </a:lnTo>
                <a:lnTo>
                  <a:pt x="4024957" y="8229600"/>
                </a:lnTo>
                <a:lnTo>
                  <a:pt x="0" y="8229600"/>
                </a:lnTo>
                <a:lnTo>
                  <a:pt x="0" y="0"/>
                </a:lnTo>
                <a:close/>
              </a:path>
            </a:pathLst>
          </a:custGeom>
          <a:blipFill rotWithShape="1">
            <a:blip r:embed="rId5">
              <a:alphaModFix/>
            </a:blip>
            <a:stretch>
              <a:fillRect b="0" l="0" r="0" t="0"/>
            </a:stretch>
          </a:blipFill>
          <a:ln>
            <a:noFill/>
          </a:ln>
        </p:spPr>
      </p:sp>
      <p:sp>
        <p:nvSpPr>
          <p:cNvPr id="212" name="Google Shape;212;p10"/>
          <p:cNvSpPr txBox="1"/>
          <p:nvPr/>
        </p:nvSpPr>
        <p:spPr>
          <a:xfrm>
            <a:off x="1028700" y="1076325"/>
            <a:ext cx="8653984" cy="1282215"/>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None/>
            </a:pPr>
            <a:r>
              <a:rPr b="0" i="0" lang="en-US" sz="8800" u="none" cap="none" strike="noStrike">
                <a:solidFill>
                  <a:srgbClr val="272727"/>
                </a:solidFill>
                <a:latin typeface="Arial"/>
                <a:ea typeface="Arial"/>
                <a:cs typeface="Arial"/>
                <a:sym typeface="Arial"/>
              </a:rPr>
              <a:t>Розділ: Розклад</a:t>
            </a:r>
            <a:endParaRPr/>
          </a:p>
        </p:txBody>
      </p:sp>
      <p:sp>
        <p:nvSpPr>
          <p:cNvPr id="213" name="Google Shape;213;p10"/>
          <p:cNvSpPr txBox="1"/>
          <p:nvPr/>
        </p:nvSpPr>
        <p:spPr>
          <a:xfrm>
            <a:off x="1028700" y="8906637"/>
            <a:ext cx="1951539" cy="351663"/>
          </a:xfrm>
          <a:prstGeom prst="rect">
            <a:avLst/>
          </a:prstGeom>
          <a:noFill/>
          <a:ln>
            <a:noFill/>
          </a:ln>
        </p:spPr>
        <p:txBody>
          <a:bodyPr anchorCtr="0" anchor="t" bIns="0" lIns="0" spcFirstLastPara="1" rIns="0" wrap="square" tIns="0">
            <a:spAutoFit/>
          </a:bodyPr>
          <a:lstStyle/>
          <a:p>
            <a:pPr indent="0" lvl="0" marL="0" marR="0" rtl="0" algn="just">
              <a:lnSpc>
                <a:spcPct val="114000"/>
              </a:lnSpc>
              <a:spcBef>
                <a:spcPts val="0"/>
              </a:spcBef>
              <a:spcAft>
                <a:spcPts val="0"/>
              </a:spcAft>
              <a:buNone/>
            </a:pPr>
            <a:r>
              <a:rPr b="0" i="0" lang="en-US" sz="2400" u="none" cap="none" strike="noStrike">
                <a:solidFill>
                  <a:srgbClr val="272727"/>
                </a:solidFill>
                <a:latin typeface="Arial"/>
                <a:ea typeface="Arial"/>
                <a:cs typeface="Arial"/>
                <a:sym typeface="Arial"/>
              </a:rPr>
              <a:t>10/13 </a:t>
            </a:r>
            <a:endParaRPr/>
          </a:p>
        </p:txBody>
      </p:sp>
      <p:sp>
        <p:nvSpPr>
          <p:cNvPr id="214" name="Google Shape;214;p10"/>
          <p:cNvSpPr txBox="1"/>
          <p:nvPr/>
        </p:nvSpPr>
        <p:spPr>
          <a:xfrm>
            <a:off x="1028700" y="4491369"/>
            <a:ext cx="10438275" cy="3703305"/>
          </a:xfrm>
          <a:prstGeom prst="rect">
            <a:avLst/>
          </a:prstGeom>
          <a:noFill/>
          <a:ln>
            <a:noFill/>
          </a:ln>
        </p:spPr>
        <p:txBody>
          <a:bodyPr anchorCtr="0" anchor="t" bIns="0" lIns="0" spcFirstLastPara="1" rIns="0" wrap="square" tIns="0">
            <a:spAutoFit/>
          </a:bodyPr>
          <a:lstStyle/>
          <a:p>
            <a:pPr indent="0" lvl="0" marL="0" marR="0" rtl="0" algn="l">
              <a:lnSpc>
                <a:spcPct val="139993"/>
              </a:lnSpc>
              <a:spcBef>
                <a:spcPts val="0"/>
              </a:spcBef>
              <a:spcAft>
                <a:spcPts val="0"/>
              </a:spcAft>
              <a:buNone/>
            </a:pPr>
            <a:r>
              <a:rPr b="0" i="0" lang="en-US" sz="3013" u="none" cap="none" strike="noStrike">
                <a:solidFill>
                  <a:srgbClr val="000000"/>
                </a:solidFill>
                <a:latin typeface="Arial"/>
                <a:ea typeface="Arial"/>
                <a:cs typeface="Arial"/>
                <a:sym typeface="Arial"/>
              </a:rPr>
              <a:t>Гнучкість та оптимізація розкладу UKD NEXT враховує різні фактори, такі як доступні аудиторії, їх особливості, групи студентів і часовий графік. Система маніпулює цими даними, щоб забезпечити оптимальне розподілення предметів і аудиторій, мінімізуючи конфлікти та забезпечуючи максимальну ефективність навчання.</a:t>
            </a:r>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1"/>
          <p:cNvSpPr/>
          <p:nvPr/>
        </p:nvSpPr>
        <p:spPr>
          <a:xfrm rot="-1304174">
            <a:off x="16018608" y="-5059507"/>
            <a:ext cx="15427992" cy="14540882"/>
          </a:xfrm>
          <a:custGeom>
            <a:rect b="b" l="l" r="r" t="t"/>
            <a:pathLst>
              <a:path extrusionOk="0" h="14540882" w="15427992">
                <a:moveTo>
                  <a:pt x="0" y="0"/>
                </a:moveTo>
                <a:lnTo>
                  <a:pt x="15427992" y="0"/>
                </a:lnTo>
                <a:lnTo>
                  <a:pt x="15427992" y="14540883"/>
                </a:lnTo>
                <a:lnTo>
                  <a:pt x="0" y="14540883"/>
                </a:lnTo>
                <a:lnTo>
                  <a:pt x="0" y="0"/>
                </a:lnTo>
                <a:close/>
              </a:path>
            </a:pathLst>
          </a:custGeom>
          <a:blipFill rotWithShape="1">
            <a:blip r:embed="rId3">
              <a:alphaModFix/>
            </a:blip>
            <a:stretch>
              <a:fillRect b="0" l="0" r="0" t="0"/>
            </a:stretch>
          </a:blipFill>
          <a:ln>
            <a:noFill/>
          </a:ln>
        </p:spPr>
      </p:sp>
      <p:sp>
        <p:nvSpPr>
          <p:cNvPr id="220" name="Google Shape;220;p11"/>
          <p:cNvSpPr/>
          <p:nvPr/>
        </p:nvSpPr>
        <p:spPr>
          <a:xfrm rot="-4365321">
            <a:off x="-11684122" y="-1387920"/>
            <a:ext cx="15427992" cy="14540882"/>
          </a:xfrm>
          <a:custGeom>
            <a:rect b="b" l="l" r="r" t="t"/>
            <a:pathLst>
              <a:path extrusionOk="0" h="14540882" w="15427992">
                <a:moveTo>
                  <a:pt x="0" y="0"/>
                </a:moveTo>
                <a:lnTo>
                  <a:pt x="15427991" y="0"/>
                </a:lnTo>
                <a:lnTo>
                  <a:pt x="15427991" y="14540882"/>
                </a:lnTo>
                <a:lnTo>
                  <a:pt x="0" y="14540882"/>
                </a:lnTo>
                <a:lnTo>
                  <a:pt x="0" y="0"/>
                </a:lnTo>
                <a:close/>
              </a:path>
            </a:pathLst>
          </a:custGeom>
          <a:blipFill rotWithShape="1">
            <a:blip r:embed="rId3">
              <a:alphaModFix/>
            </a:blip>
            <a:stretch>
              <a:fillRect b="0" l="0" r="0" t="0"/>
            </a:stretch>
          </a:blipFill>
          <a:ln>
            <a:noFill/>
          </a:ln>
        </p:spPr>
      </p:sp>
      <p:sp>
        <p:nvSpPr>
          <p:cNvPr id="221" name="Google Shape;221;p11"/>
          <p:cNvSpPr/>
          <p:nvPr/>
        </p:nvSpPr>
        <p:spPr>
          <a:xfrm>
            <a:off x="12307252" y="1028700"/>
            <a:ext cx="4024957" cy="8229600"/>
          </a:xfrm>
          <a:custGeom>
            <a:rect b="b" l="l" r="r" t="t"/>
            <a:pathLst>
              <a:path extrusionOk="0" h="8229600" w="4024957">
                <a:moveTo>
                  <a:pt x="0" y="0"/>
                </a:moveTo>
                <a:lnTo>
                  <a:pt x="4024958" y="0"/>
                </a:lnTo>
                <a:lnTo>
                  <a:pt x="4024958" y="8229600"/>
                </a:lnTo>
                <a:lnTo>
                  <a:pt x="0" y="8229600"/>
                </a:lnTo>
                <a:lnTo>
                  <a:pt x="0" y="0"/>
                </a:lnTo>
                <a:close/>
              </a:path>
            </a:pathLst>
          </a:custGeom>
          <a:blipFill rotWithShape="1">
            <a:blip r:embed="rId4">
              <a:alphaModFix/>
            </a:blip>
            <a:stretch>
              <a:fillRect b="0" l="0" r="0" t="0"/>
            </a:stretch>
          </a:blipFill>
          <a:ln>
            <a:noFill/>
          </a:ln>
        </p:spPr>
      </p:sp>
      <p:sp>
        <p:nvSpPr>
          <p:cNvPr id="222" name="Google Shape;222;p11"/>
          <p:cNvSpPr txBox="1"/>
          <p:nvPr/>
        </p:nvSpPr>
        <p:spPr>
          <a:xfrm>
            <a:off x="1028700" y="1076325"/>
            <a:ext cx="8653984" cy="1282215"/>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None/>
            </a:pPr>
            <a:r>
              <a:rPr b="0" i="0" lang="en-US" sz="8800" u="none" cap="none" strike="noStrike">
                <a:solidFill>
                  <a:srgbClr val="272727"/>
                </a:solidFill>
                <a:latin typeface="Arial"/>
                <a:ea typeface="Arial"/>
                <a:cs typeface="Arial"/>
                <a:sym typeface="Arial"/>
              </a:rPr>
              <a:t>Розділ: Профіль</a:t>
            </a:r>
            <a:endParaRPr/>
          </a:p>
        </p:txBody>
      </p:sp>
      <p:sp>
        <p:nvSpPr>
          <p:cNvPr id="223" name="Google Shape;223;p11"/>
          <p:cNvSpPr txBox="1"/>
          <p:nvPr/>
        </p:nvSpPr>
        <p:spPr>
          <a:xfrm>
            <a:off x="1028700" y="8906637"/>
            <a:ext cx="1951539" cy="351663"/>
          </a:xfrm>
          <a:prstGeom prst="rect">
            <a:avLst/>
          </a:prstGeom>
          <a:noFill/>
          <a:ln>
            <a:noFill/>
          </a:ln>
        </p:spPr>
        <p:txBody>
          <a:bodyPr anchorCtr="0" anchor="t" bIns="0" lIns="0" spcFirstLastPara="1" rIns="0" wrap="square" tIns="0">
            <a:spAutoFit/>
          </a:bodyPr>
          <a:lstStyle/>
          <a:p>
            <a:pPr indent="0" lvl="0" marL="0" marR="0" rtl="0" algn="just">
              <a:lnSpc>
                <a:spcPct val="114000"/>
              </a:lnSpc>
              <a:spcBef>
                <a:spcPts val="0"/>
              </a:spcBef>
              <a:spcAft>
                <a:spcPts val="0"/>
              </a:spcAft>
              <a:buNone/>
            </a:pPr>
            <a:r>
              <a:rPr b="0" i="0" lang="en-US" sz="2400" u="none" cap="none" strike="noStrike">
                <a:solidFill>
                  <a:srgbClr val="272727"/>
                </a:solidFill>
                <a:latin typeface="Arial"/>
                <a:ea typeface="Arial"/>
                <a:cs typeface="Arial"/>
                <a:sym typeface="Arial"/>
              </a:rPr>
              <a:t>11/13 </a:t>
            </a:r>
            <a:endParaRPr/>
          </a:p>
        </p:txBody>
      </p:sp>
      <p:sp>
        <p:nvSpPr>
          <p:cNvPr id="224" name="Google Shape;224;p11"/>
          <p:cNvSpPr txBox="1"/>
          <p:nvPr/>
        </p:nvSpPr>
        <p:spPr>
          <a:xfrm>
            <a:off x="1028700" y="4491369"/>
            <a:ext cx="10438275" cy="3703305"/>
          </a:xfrm>
          <a:prstGeom prst="rect">
            <a:avLst/>
          </a:prstGeom>
          <a:noFill/>
          <a:ln>
            <a:noFill/>
          </a:ln>
        </p:spPr>
        <p:txBody>
          <a:bodyPr anchorCtr="0" anchor="t" bIns="0" lIns="0" spcFirstLastPara="1" rIns="0" wrap="square" tIns="0">
            <a:spAutoFit/>
          </a:bodyPr>
          <a:lstStyle/>
          <a:p>
            <a:pPr indent="0" lvl="0" marL="0" marR="0" rtl="0" algn="l">
              <a:lnSpc>
                <a:spcPct val="139993"/>
              </a:lnSpc>
              <a:spcBef>
                <a:spcPts val="0"/>
              </a:spcBef>
              <a:spcAft>
                <a:spcPts val="0"/>
              </a:spcAft>
              <a:buNone/>
            </a:pPr>
            <a:r>
              <a:rPr b="0" i="0" lang="en-US" sz="3013" u="none" cap="none" strike="noStrike">
                <a:solidFill>
                  <a:srgbClr val="000000"/>
                </a:solidFill>
                <a:latin typeface="Arial"/>
                <a:ea typeface="Arial"/>
                <a:cs typeface="Arial"/>
                <a:sym typeface="Arial"/>
              </a:rPr>
              <a:t>Кожен студент має свій особистий профіль у системі UKD NEXT. Цей профіль містить інформацію про навчальні досягнення, академічні рейтинги, інформацію про групу та інші персональні дані. Студент може відстежувати свій прогрес, отримувати індивідуальні поради та рекомендації щодо свого навчання.</a:t>
            </a:r>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pic>
        <p:nvPicPr>
          <p:cNvPr id="229" name="Google Shape;229;p12"/>
          <p:cNvPicPr preferRelativeResize="0"/>
          <p:nvPr/>
        </p:nvPicPr>
        <p:blipFill rotWithShape="1">
          <a:blip r:embed="rId3">
            <a:alphaModFix/>
          </a:blip>
          <a:srcRect b="17545" l="0" r="31762" t="14064"/>
          <a:stretch/>
        </p:blipFill>
        <p:spPr>
          <a:xfrm>
            <a:off x="0" y="0"/>
            <a:ext cx="18288000" cy="10287000"/>
          </a:xfrm>
          <a:prstGeom prst="rect">
            <a:avLst/>
          </a:prstGeom>
          <a:noFill/>
          <a:ln>
            <a:noFill/>
          </a:ln>
        </p:spPr>
      </p:pic>
      <p:sp>
        <p:nvSpPr>
          <p:cNvPr id="230" name="Google Shape;230;p12"/>
          <p:cNvSpPr/>
          <p:nvPr/>
        </p:nvSpPr>
        <p:spPr>
          <a:xfrm rot="6867350">
            <a:off x="-1815189" y="2178151"/>
            <a:ext cx="4787691" cy="5930698"/>
          </a:xfrm>
          <a:custGeom>
            <a:rect b="b" l="l" r="r" t="t"/>
            <a:pathLst>
              <a:path extrusionOk="0" h="5930698" w="4787691">
                <a:moveTo>
                  <a:pt x="0" y="0"/>
                </a:moveTo>
                <a:lnTo>
                  <a:pt x="4787691" y="0"/>
                </a:lnTo>
                <a:lnTo>
                  <a:pt x="4787691" y="5930698"/>
                </a:lnTo>
                <a:lnTo>
                  <a:pt x="0" y="5930698"/>
                </a:lnTo>
                <a:lnTo>
                  <a:pt x="0" y="0"/>
                </a:lnTo>
                <a:close/>
              </a:path>
            </a:pathLst>
          </a:custGeom>
          <a:blipFill rotWithShape="1">
            <a:blip r:embed="rId4">
              <a:alphaModFix/>
            </a:blip>
            <a:stretch>
              <a:fillRect b="0" l="0" r="0" t="0"/>
            </a:stretch>
          </a:blipFill>
          <a:ln>
            <a:noFill/>
          </a:ln>
        </p:spPr>
      </p:sp>
      <p:sp>
        <p:nvSpPr>
          <p:cNvPr id="231" name="Google Shape;231;p12"/>
          <p:cNvSpPr/>
          <p:nvPr/>
        </p:nvSpPr>
        <p:spPr>
          <a:xfrm rot="-7990451">
            <a:off x="15894155" y="-1647818"/>
            <a:ext cx="4787691" cy="5930698"/>
          </a:xfrm>
          <a:custGeom>
            <a:rect b="b" l="l" r="r" t="t"/>
            <a:pathLst>
              <a:path extrusionOk="0" h="5930698" w="4787691">
                <a:moveTo>
                  <a:pt x="0" y="0"/>
                </a:moveTo>
                <a:lnTo>
                  <a:pt x="4787690" y="0"/>
                </a:lnTo>
                <a:lnTo>
                  <a:pt x="4787690" y="5930697"/>
                </a:lnTo>
                <a:lnTo>
                  <a:pt x="0" y="5930697"/>
                </a:lnTo>
                <a:lnTo>
                  <a:pt x="0" y="0"/>
                </a:lnTo>
                <a:close/>
              </a:path>
            </a:pathLst>
          </a:custGeom>
          <a:blipFill rotWithShape="1">
            <a:blip r:embed="rId4">
              <a:alphaModFix/>
            </a:blip>
            <a:stretch>
              <a:fillRect b="0" l="0" r="0" t="0"/>
            </a:stretch>
          </a:blipFill>
          <a:ln>
            <a:noFill/>
          </a:ln>
        </p:spPr>
      </p:sp>
      <p:sp>
        <p:nvSpPr>
          <p:cNvPr id="232" name="Google Shape;232;p12"/>
          <p:cNvSpPr txBox="1"/>
          <p:nvPr/>
        </p:nvSpPr>
        <p:spPr>
          <a:xfrm>
            <a:off x="15435439" y="1038225"/>
            <a:ext cx="1951539" cy="348018"/>
          </a:xfrm>
          <a:prstGeom prst="rect">
            <a:avLst/>
          </a:prstGeom>
          <a:noFill/>
          <a:ln>
            <a:noFill/>
          </a:ln>
        </p:spPr>
        <p:txBody>
          <a:bodyPr anchorCtr="0" anchor="t" bIns="0" lIns="0" spcFirstLastPara="1" rIns="0" wrap="square" tIns="0">
            <a:spAutoFit/>
          </a:bodyPr>
          <a:lstStyle/>
          <a:p>
            <a:pPr indent="0" lvl="0" marL="0" marR="0" rtl="0" algn="r">
              <a:lnSpc>
                <a:spcPct val="114000"/>
              </a:lnSpc>
              <a:spcBef>
                <a:spcPts val="0"/>
              </a:spcBef>
              <a:spcAft>
                <a:spcPts val="0"/>
              </a:spcAft>
              <a:buNone/>
            </a:pPr>
            <a:r>
              <a:rPr b="0" i="0" lang="en-US" sz="2400" u="none" cap="none" strike="noStrike">
                <a:solidFill>
                  <a:srgbClr val="FFFFFF"/>
                </a:solidFill>
                <a:latin typeface="Arial"/>
                <a:ea typeface="Arial"/>
                <a:cs typeface="Arial"/>
                <a:sym typeface="Arial"/>
              </a:rPr>
              <a:t>12/13 </a:t>
            </a:r>
            <a:endParaRPr/>
          </a:p>
        </p:txBody>
      </p:sp>
      <p:grpSp>
        <p:nvGrpSpPr>
          <p:cNvPr id="233" name="Google Shape;233;p12"/>
          <p:cNvGrpSpPr/>
          <p:nvPr/>
        </p:nvGrpSpPr>
        <p:grpSpPr>
          <a:xfrm>
            <a:off x="1156378" y="1064419"/>
            <a:ext cx="10127042" cy="1824116"/>
            <a:chOff x="0" y="47625"/>
            <a:chExt cx="13502723" cy="2432154"/>
          </a:xfrm>
        </p:grpSpPr>
        <p:sp>
          <p:nvSpPr>
            <p:cNvPr id="234" name="Google Shape;234;p12"/>
            <p:cNvSpPr txBox="1"/>
            <p:nvPr/>
          </p:nvSpPr>
          <p:spPr>
            <a:xfrm>
              <a:off x="0" y="47625"/>
              <a:ext cx="13502723" cy="1725494"/>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None/>
              </a:pPr>
              <a:r>
                <a:rPr b="0" i="0" lang="en-US" sz="8800" u="none" cap="none" strike="noStrike">
                  <a:solidFill>
                    <a:srgbClr val="FFFFFF"/>
                  </a:solidFill>
                  <a:latin typeface="Arial"/>
                  <a:ea typeface="Arial"/>
                  <a:cs typeface="Arial"/>
                  <a:sym typeface="Arial"/>
                </a:rPr>
                <a:t>Висновки</a:t>
              </a:r>
              <a:endParaRPr/>
            </a:p>
          </p:txBody>
        </p:sp>
        <p:sp>
          <p:nvSpPr>
            <p:cNvPr id="235" name="Google Shape;235;p12"/>
            <p:cNvSpPr/>
            <p:nvPr/>
          </p:nvSpPr>
          <p:spPr>
            <a:xfrm>
              <a:off x="0" y="2332752"/>
              <a:ext cx="1004993" cy="147027"/>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6" name="Google Shape;236;p12"/>
          <p:cNvSpPr/>
          <p:nvPr/>
        </p:nvSpPr>
        <p:spPr>
          <a:xfrm>
            <a:off x="17259300" y="2356707"/>
            <a:ext cx="2459432" cy="2287272"/>
          </a:xfrm>
          <a:custGeom>
            <a:rect b="b" l="l" r="r" t="t"/>
            <a:pathLst>
              <a:path extrusionOk="0" h="2287272" w="2459432">
                <a:moveTo>
                  <a:pt x="0" y="0"/>
                </a:moveTo>
                <a:lnTo>
                  <a:pt x="2459432" y="0"/>
                </a:lnTo>
                <a:lnTo>
                  <a:pt x="2459432" y="2287272"/>
                </a:lnTo>
                <a:lnTo>
                  <a:pt x="0" y="2287272"/>
                </a:lnTo>
                <a:lnTo>
                  <a:pt x="0" y="0"/>
                </a:lnTo>
                <a:close/>
              </a:path>
            </a:pathLst>
          </a:custGeom>
          <a:blipFill rotWithShape="1">
            <a:blip r:embed="rId5">
              <a:alphaModFix/>
            </a:blip>
            <a:stretch>
              <a:fillRect b="0" l="0" r="0" t="0"/>
            </a:stretch>
          </a:blipFill>
          <a:ln>
            <a:noFill/>
          </a:ln>
        </p:spPr>
      </p:sp>
      <p:sp>
        <p:nvSpPr>
          <p:cNvPr id="237" name="Google Shape;237;p12"/>
          <p:cNvSpPr txBox="1"/>
          <p:nvPr/>
        </p:nvSpPr>
        <p:spPr>
          <a:xfrm>
            <a:off x="1156378" y="3011124"/>
            <a:ext cx="15254831" cy="6462154"/>
          </a:xfrm>
          <a:prstGeom prst="rect">
            <a:avLst/>
          </a:prstGeom>
          <a:noFill/>
          <a:ln>
            <a:noFill/>
          </a:ln>
        </p:spPr>
        <p:txBody>
          <a:bodyPr anchorCtr="0" anchor="t" bIns="0" lIns="0" spcFirstLastPara="1" rIns="0" wrap="square" tIns="0">
            <a:spAutoFit/>
          </a:bodyPr>
          <a:lstStyle/>
          <a:p>
            <a:pPr indent="0" lvl="0" marL="0" marR="0" rtl="0" algn="just">
              <a:lnSpc>
                <a:spcPct val="140010"/>
              </a:lnSpc>
              <a:spcBef>
                <a:spcPts val="0"/>
              </a:spcBef>
              <a:spcAft>
                <a:spcPts val="0"/>
              </a:spcAft>
              <a:buNone/>
            </a:pPr>
            <a:r>
              <a:rPr b="0" i="0" lang="en-US" sz="1932" u="none" cap="none" strike="noStrike">
                <a:solidFill>
                  <a:srgbClr val="FFFFFF"/>
                </a:solidFill>
                <a:latin typeface="Arial"/>
                <a:ea typeface="Arial"/>
                <a:cs typeface="Arial"/>
                <a:sym typeface="Arial"/>
              </a:rPr>
              <a:t>Здобувши досвід у розробці мобільних додатків, вебсайтів та бекенд серверів, можна зробити кілька висновків.</a:t>
            </a:r>
            <a:endParaRPr/>
          </a:p>
          <a:p>
            <a:pPr indent="0" lvl="0" marL="0" marR="0" rtl="0" algn="just">
              <a:lnSpc>
                <a:spcPct val="140010"/>
              </a:lnSpc>
              <a:spcBef>
                <a:spcPts val="0"/>
              </a:spcBef>
              <a:spcAft>
                <a:spcPts val="0"/>
              </a:spcAft>
              <a:buNone/>
            </a:pPr>
            <a:r>
              <a:t/>
            </a:r>
            <a:endParaRPr b="0" i="0" sz="1932" u="none" cap="none" strike="noStrike">
              <a:solidFill>
                <a:srgbClr val="FFFFFF"/>
              </a:solidFill>
              <a:latin typeface="Arial"/>
              <a:ea typeface="Arial"/>
              <a:cs typeface="Arial"/>
              <a:sym typeface="Arial"/>
            </a:endParaRPr>
          </a:p>
          <a:p>
            <a:pPr indent="0" lvl="0" marL="0" marR="0" rtl="0" algn="just">
              <a:lnSpc>
                <a:spcPct val="140010"/>
              </a:lnSpc>
              <a:spcBef>
                <a:spcPts val="0"/>
              </a:spcBef>
              <a:spcAft>
                <a:spcPts val="0"/>
              </a:spcAft>
              <a:buNone/>
            </a:pPr>
            <a:r>
              <a:rPr b="0" i="0" lang="en-US" sz="1932" u="none" cap="none" strike="noStrike">
                <a:solidFill>
                  <a:srgbClr val="FFFFFF"/>
                </a:solidFill>
                <a:latin typeface="Arial"/>
                <a:ea typeface="Arial"/>
                <a:cs typeface="Arial"/>
                <a:sym typeface="Arial"/>
              </a:rPr>
              <a:t>Розробка мобільних додатків та вебсайтів з додатковими функціями, такими як розклад занять, новини та інші особливості, дозволяє забезпечити зручну взаємодію з користувачами. Це підвищує рівень зручності та доступності отримання необхідної інформації.</a:t>
            </a:r>
            <a:endParaRPr/>
          </a:p>
          <a:p>
            <a:pPr indent="0" lvl="0" marL="0" marR="0" rtl="0" algn="just">
              <a:lnSpc>
                <a:spcPct val="140010"/>
              </a:lnSpc>
              <a:spcBef>
                <a:spcPts val="0"/>
              </a:spcBef>
              <a:spcAft>
                <a:spcPts val="0"/>
              </a:spcAft>
              <a:buNone/>
            </a:pPr>
            <a:r>
              <a:t/>
            </a:r>
            <a:endParaRPr b="0" i="0" sz="1932" u="none" cap="none" strike="noStrike">
              <a:solidFill>
                <a:srgbClr val="FFFFFF"/>
              </a:solidFill>
              <a:latin typeface="Arial"/>
              <a:ea typeface="Arial"/>
              <a:cs typeface="Arial"/>
              <a:sym typeface="Arial"/>
            </a:endParaRPr>
          </a:p>
          <a:p>
            <a:pPr indent="0" lvl="0" marL="0" marR="0" rtl="0" algn="just">
              <a:lnSpc>
                <a:spcPct val="140010"/>
              </a:lnSpc>
              <a:spcBef>
                <a:spcPts val="0"/>
              </a:spcBef>
              <a:spcAft>
                <a:spcPts val="0"/>
              </a:spcAft>
              <a:buNone/>
            </a:pPr>
            <a:r>
              <a:rPr b="0" i="0" lang="en-US" sz="1932" u="none" cap="none" strike="noStrike">
                <a:solidFill>
                  <a:srgbClr val="FFFFFF"/>
                </a:solidFill>
                <a:latin typeface="Arial"/>
                <a:ea typeface="Arial"/>
                <a:cs typeface="Arial"/>
                <a:sym typeface="Arial"/>
              </a:rPr>
              <a:t>Використання технологій, таких як React.js, Nest.js, Node.js і PostgresSQL, дозволяє розробникам ефективно створювати складні системи. React.js дозволяє розробляти інтерактивні та швидкі інтерфейси, а Nest.js і Node.js забезпечують швидку та масштабовану роботу з серверною частиною. Використання PostgresSQL дозволяє забезпечити надійне зберігання та керування даними.</a:t>
            </a:r>
            <a:endParaRPr/>
          </a:p>
          <a:p>
            <a:pPr indent="0" lvl="0" marL="0" marR="0" rtl="0" algn="just">
              <a:lnSpc>
                <a:spcPct val="140010"/>
              </a:lnSpc>
              <a:spcBef>
                <a:spcPts val="0"/>
              </a:spcBef>
              <a:spcAft>
                <a:spcPts val="0"/>
              </a:spcAft>
              <a:buNone/>
            </a:pPr>
            <a:r>
              <a:t/>
            </a:r>
            <a:endParaRPr b="0" i="0" sz="1932" u="none" cap="none" strike="noStrike">
              <a:solidFill>
                <a:srgbClr val="FFFFFF"/>
              </a:solidFill>
              <a:latin typeface="Arial"/>
              <a:ea typeface="Arial"/>
              <a:cs typeface="Arial"/>
              <a:sym typeface="Arial"/>
            </a:endParaRPr>
          </a:p>
          <a:p>
            <a:pPr indent="0" lvl="0" marL="0" marR="0" rtl="0" algn="just">
              <a:lnSpc>
                <a:spcPct val="140010"/>
              </a:lnSpc>
              <a:spcBef>
                <a:spcPts val="0"/>
              </a:spcBef>
              <a:spcAft>
                <a:spcPts val="0"/>
              </a:spcAft>
              <a:buNone/>
            </a:pPr>
            <a:r>
              <a:rPr b="0" i="0" lang="en-US" sz="1932" u="none" cap="none" strike="noStrike">
                <a:solidFill>
                  <a:srgbClr val="FFFFFF"/>
                </a:solidFill>
                <a:latin typeface="Arial"/>
                <a:ea typeface="Arial"/>
                <a:cs typeface="Arial"/>
                <a:sym typeface="Arial"/>
              </a:rPr>
              <a:t>Здобутий досвід у розробці складних систем свідчить про високий рівень професійної компетентності. Розробка мобільного додатку, вебсайту та бекенд сервера вимагає вміння працювати з різними технологіями та забезпечувати їх.</a:t>
            </a:r>
            <a:endParaRPr/>
          </a:p>
          <a:p>
            <a:pPr indent="0" lvl="0" marL="0" marR="0" rtl="0" algn="just">
              <a:lnSpc>
                <a:spcPct val="140010"/>
              </a:lnSpc>
              <a:spcBef>
                <a:spcPts val="0"/>
              </a:spcBef>
              <a:spcAft>
                <a:spcPts val="0"/>
              </a:spcAft>
              <a:buNone/>
            </a:pPr>
            <a:r>
              <a:t/>
            </a:r>
            <a:endParaRPr b="0" i="0" sz="1932" u="none" cap="none" strike="noStrike">
              <a:solidFill>
                <a:srgbClr val="FFFFFF"/>
              </a:solidFill>
              <a:latin typeface="Arial"/>
              <a:ea typeface="Arial"/>
              <a:cs typeface="Arial"/>
              <a:sym typeface="Arial"/>
            </a:endParaRPr>
          </a:p>
          <a:p>
            <a:pPr indent="0" lvl="0" marL="0" marR="0" rtl="0" algn="just">
              <a:lnSpc>
                <a:spcPct val="140010"/>
              </a:lnSpc>
              <a:spcBef>
                <a:spcPts val="0"/>
              </a:spcBef>
              <a:spcAft>
                <a:spcPts val="0"/>
              </a:spcAft>
              <a:buNone/>
            </a:pPr>
            <a:r>
              <a:rPr b="0" i="0" lang="en-US" sz="1932" u="none" cap="none" strike="noStrike">
                <a:solidFill>
                  <a:srgbClr val="FFFFFF"/>
                </a:solidFill>
                <a:latin typeface="Arial"/>
                <a:ea typeface="Arial"/>
                <a:cs typeface="Arial"/>
                <a:sym typeface="Arial"/>
              </a:rPr>
              <a:t>Розробка таких систем дозволяє відповідати на потреби користувачів, що сприяє покращенню їх задоволення та ефективності використання. Введення новин та додаткових особливостей робить систему цікавішою та корисною для користувачів. Такий підхід до розробки систем забезпечує гнучкість та адаптивність у відповіді на вимоги користувачів. Завдяки постійному вдосконаленню та розширенню функціональності, користувачі можуть насолоджуватись більш широким спектром можливостей, що пропонує система.</a:t>
            </a:r>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pic>
        <p:nvPicPr>
          <p:cNvPr id="242" name="Google Shape;242;p13"/>
          <p:cNvPicPr preferRelativeResize="0"/>
          <p:nvPr/>
        </p:nvPicPr>
        <p:blipFill rotWithShape="1">
          <a:blip r:embed="rId3">
            <a:alphaModFix/>
          </a:blip>
          <a:srcRect b="17545" l="0" r="31762" t="14064"/>
          <a:stretch/>
        </p:blipFill>
        <p:spPr>
          <a:xfrm>
            <a:off x="0" y="0"/>
            <a:ext cx="18288000" cy="10287000"/>
          </a:xfrm>
          <a:prstGeom prst="rect">
            <a:avLst/>
          </a:prstGeom>
          <a:noFill/>
          <a:ln>
            <a:noFill/>
          </a:ln>
        </p:spPr>
      </p:pic>
      <p:sp>
        <p:nvSpPr>
          <p:cNvPr id="243" name="Google Shape;243;p13"/>
          <p:cNvSpPr/>
          <p:nvPr/>
        </p:nvSpPr>
        <p:spPr>
          <a:xfrm>
            <a:off x="9144000" y="-2424449"/>
            <a:ext cx="15427992" cy="14540882"/>
          </a:xfrm>
          <a:custGeom>
            <a:rect b="b" l="l" r="r" t="t"/>
            <a:pathLst>
              <a:path extrusionOk="0" h="14540882" w="15427992">
                <a:moveTo>
                  <a:pt x="0" y="0"/>
                </a:moveTo>
                <a:lnTo>
                  <a:pt x="15427992" y="0"/>
                </a:lnTo>
                <a:lnTo>
                  <a:pt x="15427992" y="14540882"/>
                </a:lnTo>
                <a:lnTo>
                  <a:pt x="0" y="14540882"/>
                </a:lnTo>
                <a:lnTo>
                  <a:pt x="0" y="0"/>
                </a:lnTo>
                <a:close/>
              </a:path>
            </a:pathLst>
          </a:custGeom>
          <a:blipFill rotWithShape="1">
            <a:blip r:embed="rId4">
              <a:alphaModFix/>
            </a:blip>
            <a:stretch>
              <a:fillRect b="0" l="0" r="0" t="0"/>
            </a:stretch>
          </a:blipFill>
          <a:ln>
            <a:noFill/>
          </a:ln>
        </p:spPr>
      </p:sp>
      <p:sp>
        <p:nvSpPr>
          <p:cNvPr id="244" name="Google Shape;244;p13"/>
          <p:cNvSpPr/>
          <p:nvPr/>
        </p:nvSpPr>
        <p:spPr>
          <a:xfrm rot="9002219">
            <a:off x="13796754" y="-2248756"/>
            <a:ext cx="4787691" cy="5930698"/>
          </a:xfrm>
          <a:custGeom>
            <a:rect b="b" l="l" r="r" t="t"/>
            <a:pathLst>
              <a:path extrusionOk="0" h="5930698" w="4787691">
                <a:moveTo>
                  <a:pt x="0" y="0"/>
                </a:moveTo>
                <a:lnTo>
                  <a:pt x="4787690" y="0"/>
                </a:lnTo>
                <a:lnTo>
                  <a:pt x="4787690" y="5930698"/>
                </a:lnTo>
                <a:lnTo>
                  <a:pt x="0" y="5930698"/>
                </a:lnTo>
                <a:lnTo>
                  <a:pt x="0" y="0"/>
                </a:lnTo>
                <a:close/>
              </a:path>
            </a:pathLst>
          </a:custGeom>
          <a:blipFill rotWithShape="1">
            <a:blip r:embed="rId5">
              <a:alphaModFix/>
            </a:blip>
            <a:stretch>
              <a:fillRect b="0" l="0" r="0" t="0"/>
            </a:stretch>
          </a:blipFill>
          <a:ln>
            <a:noFill/>
          </a:ln>
        </p:spPr>
      </p:sp>
      <p:sp>
        <p:nvSpPr>
          <p:cNvPr id="245" name="Google Shape;245;p13"/>
          <p:cNvSpPr/>
          <p:nvPr/>
        </p:nvSpPr>
        <p:spPr>
          <a:xfrm rot="9002219">
            <a:off x="-1365145" y="6354567"/>
            <a:ext cx="4787691" cy="5930698"/>
          </a:xfrm>
          <a:custGeom>
            <a:rect b="b" l="l" r="r" t="t"/>
            <a:pathLst>
              <a:path extrusionOk="0" h="5930698" w="4787691">
                <a:moveTo>
                  <a:pt x="0" y="0"/>
                </a:moveTo>
                <a:lnTo>
                  <a:pt x="4787690" y="0"/>
                </a:lnTo>
                <a:lnTo>
                  <a:pt x="4787690" y="5930698"/>
                </a:lnTo>
                <a:lnTo>
                  <a:pt x="0" y="5930698"/>
                </a:lnTo>
                <a:lnTo>
                  <a:pt x="0" y="0"/>
                </a:lnTo>
                <a:close/>
              </a:path>
            </a:pathLst>
          </a:custGeom>
          <a:blipFill rotWithShape="1">
            <a:blip r:embed="rId5">
              <a:alphaModFix/>
            </a:blip>
            <a:stretch>
              <a:fillRect b="0" l="0" r="0" t="0"/>
            </a:stretch>
          </a:blipFill>
          <a:ln>
            <a:noFill/>
          </a:ln>
        </p:spPr>
      </p:sp>
      <p:sp>
        <p:nvSpPr>
          <p:cNvPr id="246" name="Google Shape;246;p13"/>
          <p:cNvSpPr/>
          <p:nvPr/>
        </p:nvSpPr>
        <p:spPr>
          <a:xfrm>
            <a:off x="16190599" y="2072332"/>
            <a:ext cx="2459432" cy="2287272"/>
          </a:xfrm>
          <a:custGeom>
            <a:rect b="b" l="l" r="r" t="t"/>
            <a:pathLst>
              <a:path extrusionOk="0" h="2287272" w="2459432">
                <a:moveTo>
                  <a:pt x="0" y="0"/>
                </a:moveTo>
                <a:lnTo>
                  <a:pt x="2459432" y="0"/>
                </a:lnTo>
                <a:lnTo>
                  <a:pt x="2459432" y="2287272"/>
                </a:lnTo>
                <a:lnTo>
                  <a:pt x="0" y="2287272"/>
                </a:lnTo>
                <a:lnTo>
                  <a:pt x="0" y="0"/>
                </a:lnTo>
                <a:close/>
              </a:path>
            </a:pathLst>
          </a:custGeom>
          <a:blipFill rotWithShape="1">
            <a:blip r:embed="rId6">
              <a:alphaModFix/>
            </a:blip>
            <a:stretch>
              <a:fillRect b="0" l="0" r="0" t="0"/>
            </a:stretch>
          </a:blipFill>
          <a:ln>
            <a:noFill/>
          </a:ln>
        </p:spPr>
      </p:sp>
      <p:sp>
        <p:nvSpPr>
          <p:cNvPr id="247" name="Google Shape;247;p13"/>
          <p:cNvSpPr txBox="1"/>
          <p:nvPr/>
        </p:nvSpPr>
        <p:spPr>
          <a:xfrm>
            <a:off x="3086948" y="3101603"/>
            <a:ext cx="12114104" cy="3755478"/>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0" i="0" lang="en-US" sz="14400" u="none" cap="none" strike="noStrike">
                <a:solidFill>
                  <a:srgbClr val="FFFFFF"/>
                </a:solidFill>
                <a:latin typeface="Arial"/>
                <a:ea typeface="Arial"/>
                <a:cs typeface="Arial"/>
                <a:sym typeface="Arial"/>
              </a:rPr>
              <a:t>ЗАПИТАННЯ І ВІДПОВІДІ</a:t>
            </a:r>
            <a:endParaRPr/>
          </a:p>
        </p:txBody>
      </p:sp>
      <p:sp>
        <p:nvSpPr>
          <p:cNvPr id="248" name="Google Shape;248;p13"/>
          <p:cNvSpPr/>
          <p:nvPr/>
        </p:nvSpPr>
        <p:spPr>
          <a:xfrm>
            <a:off x="426380" y="8845220"/>
            <a:ext cx="2459432" cy="2287272"/>
          </a:xfrm>
          <a:custGeom>
            <a:rect b="b" l="l" r="r" t="t"/>
            <a:pathLst>
              <a:path extrusionOk="0" h="2287272" w="2459432">
                <a:moveTo>
                  <a:pt x="0" y="0"/>
                </a:moveTo>
                <a:lnTo>
                  <a:pt x="2459432" y="0"/>
                </a:lnTo>
                <a:lnTo>
                  <a:pt x="2459432" y="2287272"/>
                </a:lnTo>
                <a:lnTo>
                  <a:pt x="0" y="2287272"/>
                </a:lnTo>
                <a:lnTo>
                  <a:pt x="0" y="0"/>
                </a:lnTo>
                <a:close/>
              </a:path>
            </a:pathLst>
          </a:custGeom>
          <a:blipFill rotWithShape="1">
            <a:blip r:embed="rId6">
              <a:alphaModFix/>
            </a:blip>
            <a:stretch>
              <a:fillRect b="0" l="0" r="0" t="0"/>
            </a:stretch>
          </a:blipFill>
          <a:ln>
            <a:noFill/>
          </a:ln>
        </p:spPr>
      </p:sp>
      <p:sp>
        <p:nvSpPr>
          <p:cNvPr id="249" name="Google Shape;249;p13"/>
          <p:cNvSpPr txBox="1"/>
          <p:nvPr/>
        </p:nvSpPr>
        <p:spPr>
          <a:xfrm>
            <a:off x="15435439" y="1038225"/>
            <a:ext cx="1951539" cy="348018"/>
          </a:xfrm>
          <a:prstGeom prst="rect">
            <a:avLst/>
          </a:prstGeom>
          <a:noFill/>
          <a:ln>
            <a:noFill/>
          </a:ln>
        </p:spPr>
        <p:txBody>
          <a:bodyPr anchorCtr="0" anchor="t" bIns="0" lIns="0" spcFirstLastPara="1" rIns="0" wrap="square" tIns="0">
            <a:spAutoFit/>
          </a:bodyPr>
          <a:lstStyle/>
          <a:p>
            <a:pPr indent="0" lvl="0" marL="0" marR="0" rtl="0" algn="r">
              <a:lnSpc>
                <a:spcPct val="114000"/>
              </a:lnSpc>
              <a:spcBef>
                <a:spcPts val="0"/>
              </a:spcBef>
              <a:spcAft>
                <a:spcPts val="0"/>
              </a:spcAft>
              <a:buNone/>
            </a:pPr>
            <a:r>
              <a:rPr b="0" i="0" lang="en-US" sz="2400" u="none" cap="none" strike="noStrike">
                <a:solidFill>
                  <a:srgbClr val="FFFFFF"/>
                </a:solidFill>
                <a:latin typeface="Arial"/>
                <a:ea typeface="Arial"/>
                <a:cs typeface="Arial"/>
                <a:sym typeface="Arial"/>
              </a:rPr>
              <a:t>13/13 </a:t>
            </a:r>
            <a:endParaRP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
          <p:cNvSpPr/>
          <p:nvPr/>
        </p:nvSpPr>
        <p:spPr>
          <a:xfrm>
            <a:off x="-8118182" y="-1888840"/>
            <a:ext cx="15427992" cy="14540882"/>
          </a:xfrm>
          <a:custGeom>
            <a:rect b="b" l="l" r="r" t="t"/>
            <a:pathLst>
              <a:path extrusionOk="0" h="14540882" w="15427992">
                <a:moveTo>
                  <a:pt x="0" y="0"/>
                </a:moveTo>
                <a:lnTo>
                  <a:pt x="15427991" y="0"/>
                </a:lnTo>
                <a:lnTo>
                  <a:pt x="15427991" y="14540883"/>
                </a:lnTo>
                <a:lnTo>
                  <a:pt x="0" y="14540883"/>
                </a:lnTo>
                <a:lnTo>
                  <a:pt x="0" y="0"/>
                </a:lnTo>
                <a:close/>
              </a:path>
            </a:pathLst>
          </a:custGeom>
          <a:blipFill rotWithShape="1">
            <a:blip r:embed="rId3">
              <a:alphaModFix/>
            </a:blip>
            <a:stretch>
              <a:fillRect b="0" l="0" r="0" t="0"/>
            </a:stretch>
          </a:blipFill>
          <a:ln>
            <a:noFill/>
          </a:ln>
        </p:spPr>
      </p:sp>
      <p:sp>
        <p:nvSpPr>
          <p:cNvPr id="97" name="Google Shape;97;p2"/>
          <p:cNvSpPr txBox="1"/>
          <p:nvPr/>
        </p:nvSpPr>
        <p:spPr>
          <a:xfrm>
            <a:off x="15317286" y="8910282"/>
            <a:ext cx="1951539" cy="348018"/>
          </a:xfrm>
          <a:prstGeom prst="rect">
            <a:avLst/>
          </a:prstGeom>
          <a:noFill/>
          <a:ln>
            <a:noFill/>
          </a:ln>
        </p:spPr>
        <p:txBody>
          <a:bodyPr anchorCtr="0" anchor="t" bIns="0" lIns="0" spcFirstLastPara="1" rIns="0" wrap="square" tIns="0">
            <a:spAutoFit/>
          </a:bodyPr>
          <a:lstStyle/>
          <a:p>
            <a:pPr indent="0" lvl="0" marL="0" marR="0" rtl="0" algn="r">
              <a:lnSpc>
                <a:spcPct val="114000"/>
              </a:lnSpc>
              <a:spcBef>
                <a:spcPts val="0"/>
              </a:spcBef>
              <a:spcAft>
                <a:spcPts val="0"/>
              </a:spcAft>
              <a:buNone/>
            </a:pPr>
            <a:r>
              <a:rPr b="0" i="0" lang="en-US" sz="2400" u="none" cap="none" strike="noStrike">
                <a:solidFill>
                  <a:srgbClr val="272727"/>
                </a:solidFill>
                <a:latin typeface="Arial"/>
                <a:ea typeface="Arial"/>
                <a:cs typeface="Arial"/>
                <a:sym typeface="Arial"/>
              </a:rPr>
              <a:t>02/13 </a:t>
            </a:r>
            <a:endParaRPr/>
          </a:p>
        </p:txBody>
      </p:sp>
      <p:sp>
        <p:nvSpPr>
          <p:cNvPr id="98" name="Google Shape;98;p2"/>
          <p:cNvSpPr txBox="1"/>
          <p:nvPr/>
        </p:nvSpPr>
        <p:spPr>
          <a:xfrm>
            <a:off x="1028700" y="4695993"/>
            <a:ext cx="14288586" cy="4562307"/>
          </a:xfrm>
          <a:prstGeom prst="rect">
            <a:avLst/>
          </a:prstGeom>
          <a:noFill/>
          <a:ln>
            <a:noFill/>
          </a:ln>
        </p:spPr>
        <p:txBody>
          <a:bodyPr anchorCtr="0" anchor="t" bIns="0" lIns="0" spcFirstLastPara="1" rIns="0" wrap="square" tIns="0">
            <a:spAutoFit/>
          </a:bodyPr>
          <a:lstStyle/>
          <a:p>
            <a:pPr indent="0" lvl="0" marL="0" marR="0" rtl="0" algn="just">
              <a:lnSpc>
                <a:spcPct val="140004"/>
              </a:lnSpc>
              <a:spcBef>
                <a:spcPts val="0"/>
              </a:spcBef>
              <a:spcAft>
                <a:spcPts val="0"/>
              </a:spcAft>
              <a:buNone/>
            </a:pPr>
            <a:r>
              <a:rPr b="0" i="0" lang="en-US" sz="4337" u="none" cap="none" strike="noStrike">
                <a:solidFill>
                  <a:srgbClr val="272727"/>
                </a:solidFill>
                <a:latin typeface="Arial"/>
                <a:ea typeface="Arial"/>
                <a:cs typeface="Arial"/>
                <a:sym typeface="Arial"/>
              </a:rPr>
              <a:t>Мета даної роботи полягає у розробці нової системи, спрямованої на поліпшення процесу отримання розкладу занять та інших повідомлень для студентів. Робота також має на меті визначення вимог до цієї системи та реалізацію її прототипу, з урахуванням недоліків попередніх систем.</a:t>
            </a:r>
            <a:endParaRPr/>
          </a:p>
        </p:txBody>
      </p:sp>
      <p:grpSp>
        <p:nvGrpSpPr>
          <p:cNvPr id="99" name="Google Shape;99;p2"/>
          <p:cNvGrpSpPr/>
          <p:nvPr/>
        </p:nvGrpSpPr>
        <p:grpSpPr>
          <a:xfrm>
            <a:off x="1156378" y="1064419"/>
            <a:ext cx="10127042" cy="1824116"/>
            <a:chOff x="0" y="47625"/>
            <a:chExt cx="13502723" cy="2432154"/>
          </a:xfrm>
        </p:grpSpPr>
        <p:sp>
          <p:nvSpPr>
            <p:cNvPr id="100" name="Google Shape;100;p2"/>
            <p:cNvSpPr txBox="1"/>
            <p:nvPr/>
          </p:nvSpPr>
          <p:spPr>
            <a:xfrm>
              <a:off x="0" y="47625"/>
              <a:ext cx="13502723" cy="1725494"/>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None/>
              </a:pPr>
              <a:r>
                <a:rPr b="0" i="0" lang="en-US" sz="8800" u="none" cap="none" strike="noStrike">
                  <a:solidFill>
                    <a:srgbClr val="272727"/>
                  </a:solidFill>
                  <a:latin typeface="Arial"/>
                  <a:ea typeface="Arial"/>
                  <a:cs typeface="Arial"/>
                  <a:sym typeface="Arial"/>
                </a:rPr>
                <a:t>Мета</a:t>
              </a:r>
              <a:endParaRPr/>
            </a:p>
          </p:txBody>
        </p:sp>
        <p:sp>
          <p:nvSpPr>
            <p:cNvPr id="101" name="Google Shape;101;p2"/>
            <p:cNvSpPr/>
            <p:nvPr/>
          </p:nvSpPr>
          <p:spPr>
            <a:xfrm>
              <a:off x="0" y="2332752"/>
              <a:ext cx="1004993" cy="147027"/>
            </a:xfrm>
            <a:prstGeom prst="rect">
              <a:avLst/>
            </a:prstGeom>
            <a:solidFill>
              <a:srgbClr val="27272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grpSp>
        <p:nvGrpSpPr>
          <p:cNvPr id="106" name="Google Shape;106;p3"/>
          <p:cNvGrpSpPr/>
          <p:nvPr/>
        </p:nvGrpSpPr>
        <p:grpSpPr>
          <a:xfrm>
            <a:off x="1156378" y="1057275"/>
            <a:ext cx="6807307" cy="1873880"/>
            <a:chOff x="0" y="38100"/>
            <a:chExt cx="9076410" cy="2498507"/>
          </a:xfrm>
        </p:grpSpPr>
        <p:sp>
          <p:nvSpPr>
            <p:cNvPr id="107" name="Google Shape;107;p3"/>
            <p:cNvSpPr txBox="1"/>
            <p:nvPr/>
          </p:nvSpPr>
          <p:spPr>
            <a:xfrm>
              <a:off x="0" y="38100"/>
              <a:ext cx="9076410" cy="1576111"/>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None/>
              </a:pPr>
              <a:r>
                <a:rPr b="0" i="0" lang="en-US" sz="8000" u="none" cap="none" strike="noStrike">
                  <a:solidFill>
                    <a:srgbClr val="272727"/>
                  </a:solidFill>
                  <a:latin typeface="Arial"/>
                  <a:ea typeface="Arial"/>
                  <a:cs typeface="Arial"/>
                  <a:sym typeface="Arial"/>
                </a:rPr>
                <a:t>Завдання</a:t>
              </a:r>
              <a:endParaRPr/>
            </a:p>
          </p:txBody>
        </p:sp>
        <p:sp>
          <p:nvSpPr>
            <p:cNvPr id="108" name="Google Shape;108;p3"/>
            <p:cNvSpPr/>
            <p:nvPr/>
          </p:nvSpPr>
          <p:spPr>
            <a:xfrm>
              <a:off x="0" y="2389580"/>
              <a:ext cx="1004993" cy="147027"/>
            </a:xfrm>
            <a:prstGeom prst="rect">
              <a:avLst/>
            </a:prstGeom>
            <a:solidFill>
              <a:srgbClr val="27272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9" name="Google Shape;109;p3"/>
          <p:cNvSpPr/>
          <p:nvPr/>
        </p:nvSpPr>
        <p:spPr>
          <a:xfrm rot="7393918">
            <a:off x="-9676838" y="6546845"/>
            <a:ext cx="15427992" cy="14540882"/>
          </a:xfrm>
          <a:custGeom>
            <a:rect b="b" l="l" r="r" t="t"/>
            <a:pathLst>
              <a:path extrusionOk="0" h="14540882" w="15427992">
                <a:moveTo>
                  <a:pt x="0" y="0"/>
                </a:moveTo>
                <a:lnTo>
                  <a:pt x="15427992" y="0"/>
                </a:lnTo>
                <a:lnTo>
                  <a:pt x="15427992" y="14540882"/>
                </a:lnTo>
                <a:lnTo>
                  <a:pt x="0" y="14540882"/>
                </a:lnTo>
                <a:lnTo>
                  <a:pt x="0" y="0"/>
                </a:lnTo>
                <a:close/>
              </a:path>
            </a:pathLst>
          </a:custGeom>
          <a:blipFill rotWithShape="1">
            <a:blip r:embed="rId3">
              <a:alphaModFix/>
            </a:blip>
            <a:stretch>
              <a:fillRect b="0" l="0" r="0" t="0"/>
            </a:stretch>
          </a:blipFill>
          <a:ln>
            <a:noFill/>
          </a:ln>
        </p:spPr>
      </p:sp>
      <p:sp>
        <p:nvSpPr>
          <p:cNvPr id="110" name="Google Shape;110;p3"/>
          <p:cNvSpPr/>
          <p:nvPr/>
        </p:nvSpPr>
        <p:spPr>
          <a:xfrm rot="4431284">
            <a:off x="15127437" y="-6842844"/>
            <a:ext cx="15427992" cy="14540882"/>
          </a:xfrm>
          <a:custGeom>
            <a:rect b="b" l="l" r="r" t="t"/>
            <a:pathLst>
              <a:path extrusionOk="0" h="14540882" w="15427992">
                <a:moveTo>
                  <a:pt x="0" y="0"/>
                </a:moveTo>
                <a:lnTo>
                  <a:pt x="15427992" y="0"/>
                </a:lnTo>
                <a:lnTo>
                  <a:pt x="15427992" y="14540882"/>
                </a:lnTo>
                <a:lnTo>
                  <a:pt x="0" y="14540882"/>
                </a:lnTo>
                <a:lnTo>
                  <a:pt x="0" y="0"/>
                </a:lnTo>
                <a:close/>
              </a:path>
            </a:pathLst>
          </a:custGeom>
          <a:blipFill rotWithShape="1">
            <a:blip r:embed="rId3">
              <a:alphaModFix/>
            </a:blip>
            <a:stretch>
              <a:fillRect b="0" l="0" r="0" t="0"/>
            </a:stretch>
          </a:blipFill>
          <a:ln>
            <a:noFill/>
          </a:ln>
        </p:spPr>
      </p:sp>
      <p:sp>
        <p:nvSpPr>
          <p:cNvPr id="111" name="Google Shape;111;p3"/>
          <p:cNvSpPr txBox="1"/>
          <p:nvPr/>
        </p:nvSpPr>
        <p:spPr>
          <a:xfrm>
            <a:off x="1028700" y="4253420"/>
            <a:ext cx="15687775" cy="5004880"/>
          </a:xfrm>
          <a:prstGeom prst="rect">
            <a:avLst/>
          </a:prstGeom>
          <a:noFill/>
          <a:ln>
            <a:noFill/>
          </a:ln>
        </p:spPr>
        <p:txBody>
          <a:bodyPr anchorCtr="0" anchor="t" bIns="0" lIns="0" spcFirstLastPara="1" rIns="0" wrap="square" tIns="0">
            <a:spAutoFit/>
          </a:bodyPr>
          <a:lstStyle/>
          <a:p>
            <a:pPr indent="0" lvl="0" marL="0" marR="0" rtl="0" algn="l">
              <a:lnSpc>
                <a:spcPct val="140005"/>
              </a:lnSpc>
              <a:spcBef>
                <a:spcPts val="0"/>
              </a:spcBef>
              <a:spcAft>
                <a:spcPts val="0"/>
              </a:spcAft>
              <a:buNone/>
            </a:pPr>
            <a:r>
              <a:rPr b="0" i="0" lang="en-US" sz="3582" u="none" cap="none" strike="noStrike">
                <a:solidFill>
                  <a:srgbClr val="000000"/>
                </a:solidFill>
                <a:latin typeface="Arial"/>
                <a:ea typeface="Arial"/>
                <a:cs typeface="Arial"/>
                <a:sym typeface="Arial"/>
              </a:rPr>
              <a:t> Відповідно до вибраної теми в роботі покладені такі задачі:</a:t>
            </a:r>
            <a:endParaRPr/>
          </a:p>
          <a:p>
            <a:pPr indent="-386726" lvl="1" marL="773454" marR="0" rtl="0" algn="l">
              <a:lnSpc>
                <a:spcPct val="140005"/>
              </a:lnSpc>
              <a:spcBef>
                <a:spcPts val="0"/>
              </a:spcBef>
              <a:spcAft>
                <a:spcPts val="0"/>
              </a:spcAft>
              <a:buClr>
                <a:srgbClr val="000000"/>
              </a:buClr>
              <a:buSzPts val="3582"/>
              <a:buFont typeface="Arial"/>
              <a:buChar char="•"/>
            </a:pPr>
            <a:r>
              <a:rPr b="0" i="0" lang="en-US" sz="3582" u="none" cap="none" strike="noStrike">
                <a:solidFill>
                  <a:srgbClr val="000000"/>
                </a:solidFill>
                <a:latin typeface="Arial"/>
                <a:ea typeface="Arial"/>
                <a:cs typeface="Arial"/>
                <a:sym typeface="Arial"/>
              </a:rPr>
              <a:t>пошук існуючих на цей час аналогів для їхнього аналізу;</a:t>
            </a:r>
            <a:endParaRPr/>
          </a:p>
          <a:p>
            <a:pPr indent="-386726" lvl="1" marL="773454" marR="0" rtl="0" algn="l">
              <a:lnSpc>
                <a:spcPct val="140005"/>
              </a:lnSpc>
              <a:spcBef>
                <a:spcPts val="0"/>
              </a:spcBef>
              <a:spcAft>
                <a:spcPts val="0"/>
              </a:spcAft>
              <a:buClr>
                <a:srgbClr val="000000"/>
              </a:buClr>
              <a:buSzPts val="3582"/>
              <a:buFont typeface="Arial"/>
              <a:buChar char="•"/>
            </a:pPr>
            <a:r>
              <a:rPr b="0" i="0" lang="en-US" sz="3582" u="none" cap="none" strike="noStrike">
                <a:solidFill>
                  <a:srgbClr val="000000"/>
                </a:solidFill>
                <a:latin typeface="Arial"/>
                <a:ea typeface="Arial"/>
                <a:cs typeface="Arial"/>
                <a:sym typeface="Arial"/>
              </a:rPr>
              <a:t>вибір мови програмування та технологій розробки</a:t>
            </a:r>
            <a:endParaRPr/>
          </a:p>
          <a:p>
            <a:pPr indent="-386726" lvl="1" marL="773454" marR="0" rtl="0" algn="l">
              <a:lnSpc>
                <a:spcPct val="140005"/>
              </a:lnSpc>
              <a:spcBef>
                <a:spcPts val="0"/>
              </a:spcBef>
              <a:spcAft>
                <a:spcPts val="0"/>
              </a:spcAft>
              <a:buClr>
                <a:srgbClr val="000000"/>
              </a:buClr>
              <a:buSzPts val="3582"/>
              <a:buFont typeface="Arial"/>
              <a:buChar char="•"/>
            </a:pPr>
            <a:r>
              <a:rPr b="0" i="0" lang="en-US" sz="3582" u="none" cap="none" strike="noStrike">
                <a:solidFill>
                  <a:srgbClr val="000000"/>
                </a:solidFill>
                <a:latin typeface="Arial"/>
                <a:ea typeface="Arial"/>
                <a:cs typeface="Arial"/>
                <a:sym typeface="Arial"/>
              </a:rPr>
              <a:t>розроблення сучасного та зручного дизайну;</a:t>
            </a:r>
            <a:endParaRPr/>
          </a:p>
          <a:p>
            <a:pPr indent="-386726" lvl="1" marL="773454" marR="0" rtl="0" algn="l">
              <a:lnSpc>
                <a:spcPct val="140005"/>
              </a:lnSpc>
              <a:spcBef>
                <a:spcPts val="0"/>
              </a:spcBef>
              <a:spcAft>
                <a:spcPts val="0"/>
              </a:spcAft>
              <a:buClr>
                <a:srgbClr val="000000"/>
              </a:buClr>
              <a:buSzPts val="3582"/>
              <a:buFont typeface="Arial"/>
              <a:buChar char="•"/>
            </a:pPr>
            <a:r>
              <a:rPr b="0" i="0" lang="en-US" sz="3582" u="none" cap="none" strike="noStrike">
                <a:solidFill>
                  <a:srgbClr val="000000"/>
                </a:solidFill>
                <a:latin typeface="Arial"/>
                <a:ea typeface="Arial"/>
                <a:cs typeface="Arial"/>
                <a:sym typeface="Arial"/>
              </a:rPr>
              <a:t>розробка схеми бази даних;</a:t>
            </a:r>
            <a:endParaRPr/>
          </a:p>
          <a:p>
            <a:pPr indent="-386726" lvl="1" marL="773454" marR="0" rtl="0" algn="l">
              <a:lnSpc>
                <a:spcPct val="140005"/>
              </a:lnSpc>
              <a:spcBef>
                <a:spcPts val="0"/>
              </a:spcBef>
              <a:spcAft>
                <a:spcPts val="0"/>
              </a:spcAft>
              <a:buClr>
                <a:srgbClr val="000000"/>
              </a:buClr>
              <a:buSzPts val="3582"/>
              <a:buFont typeface="Arial"/>
              <a:buChar char="•"/>
            </a:pPr>
            <a:r>
              <a:rPr b="0" i="0" lang="en-US" sz="3582" u="none" cap="none" strike="noStrike">
                <a:solidFill>
                  <a:srgbClr val="000000"/>
                </a:solidFill>
                <a:latin typeface="Arial"/>
                <a:ea typeface="Arial"/>
                <a:cs typeface="Arial"/>
                <a:sym typeface="Arial"/>
              </a:rPr>
              <a:t>розробка серверної частини разом з мобільним додатком;</a:t>
            </a:r>
            <a:endParaRPr/>
          </a:p>
          <a:p>
            <a:pPr indent="-386726" lvl="1" marL="773454" marR="0" rtl="0" algn="l">
              <a:lnSpc>
                <a:spcPct val="140005"/>
              </a:lnSpc>
              <a:spcBef>
                <a:spcPts val="0"/>
              </a:spcBef>
              <a:spcAft>
                <a:spcPts val="0"/>
              </a:spcAft>
              <a:buClr>
                <a:srgbClr val="000000"/>
              </a:buClr>
              <a:buSzPts val="3582"/>
              <a:buFont typeface="Arial"/>
              <a:buChar char="•"/>
            </a:pPr>
            <a:r>
              <a:rPr b="0" i="0" lang="en-US" sz="3582" u="none" cap="none" strike="noStrike">
                <a:solidFill>
                  <a:srgbClr val="000000"/>
                </a:solidFill>
                <a:latin typeface="Arial"/>
                <a:ea typeface="Arial"/>
                <a:cs typeface="Arial"/>
                <a:sym typeface="Arial"/>
              </a:rPr>
              <a:t>проведення тестування продукту.</a:t>
            </a:r>
            <a:endParaRPr/>
          </a:p>
          <a:p>
            <a:pPr indent="0" lvl="0" marL="0" marR="0" rtl="0" algn="l">
              <a:lnSpc>
                <a:spcPct val="140005"/>
              </a:lnSpc>
              <a:spcBef>
                <a:spcPts val="0"/>
              </a:spcBef>
              <a:spcAft>
                <a:spcPts val="0"/>
              </a:spcAft>
              <a:buNone/>
            </a:pPr>
            <a:r>
              <a:t/>
            </a:r>
            <a:endParaRPr b="0" i="0" sz="3582" u="none" cap="none" strike="noStrike">
              <a:solidFill>
                <a:srgbClr val="000000"/>
              </a:solidFill>
              <a:latin typeface="Arial"/>
              <a:ea typeface="Arial"/>
              <a:cs typeface="Arial"/>
              <a:sym typeface="Arial"/>
            </a:endParaRPr>
          </a:p>
        </p:txBody>
      </p:sp>
      <p:sp>
        <p:nvSpPr>
          <p:cNvPr id="112" name="Google Shape;112;p3"/>
          <p:cNvSpPr txBox="1"/>
          <p:nvPr/>
        </p:nvSpPr>
        <p:spPr>
          <a:xfrm>
            <a:off x="15307761" y="8910282"/>
            <a:ext cx="1951539" cy="348018"/>
          </a:xfrm>
          <a:prstGeom prst="rect">
            <a:avLst/>
          </a:prstGeom>
          <a:noFill/>
          <a:ln>
            <a:noFill/>
          </a:ln>
        </p:spPr>
        <p:txBody>
          <a:bodyPr anchorCtr="0" anchor="t" bIns="0" lIns="0" spcFirstLastPara="1" rIns="0" wrap="square" tIns="0">
            <a:spAutoFit/>
          </a:bodyPr>
          <a:lstStyle/>
          <a:p>
            <a:pPr indent="0" lvl="0" marL="0" marR="0" rtl="0" algn="r">
              <a:lnSpc>
                <a:spcPct val="114000"/>
              </a:lnSpc>
              <a:spcBef>
                <a:spcPts val="0"/>
              </a:spcBef>
              <a:spcAft>
                <a:spcPts val="0"/>
              </a:spcAft>
              <a:buNone/>
            </a:pPr>
            <a:r>
              <a:rPr b="0" i="0" lang="en-US" sz="2400" u="none" cap="none" strike="noStrike">
                <a:solidFill>
                  <a:srgbClr val="272727"/>
                </a:solidFill>
                <a:latin typeface="Arial"/>
                <a:ea typeface="Arial"/>
                <a:cs typeface="Arial"/>
                <a:sym typeface="Arial"/>
              </a:rPr>
              <a:t>03/13 </a:t>
            </a:r>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grpSp>
        <p:nvGrpSpPr>
          <p:cNvPr id="117" name="Google Shape;117;p4"/>
          <p:cNvGrpSpPr/>
          <p:nvPr/>
        </p:nvGrpSpPr>
        <p:grpSpPr>
          <a:xfrm>
            <a:off x="1028700" y="1042988"/>
            <a:ext cx="5749151" cy="2475318"/>
            <a:chOff x="0" y="19050"/>
            <a:chExt cx="7665534" cy="3300424"/>
          </a:xfrm>
        </p:grpSpPr>
        <p:sp>
          <p:nvSpPr>
            <p:cNvPr id="118" name="Google Shape;118;p4"/>
            <p:cNvSpPr txBox="1"/>
            <p:nvPr/>
          </p:nvSpPr>
          <p:spPr>
            <a:xfrm>
              <a:off x="0" y="19050"/>
              <a:ext cx="7665534" cy="2899250"/>
            </a:xfrm>
            <a:prstGeom prst="rect">
              <a:avLst/>
            </a:prstGeom>
            <a:noFill/>
            <a:ln>
              <a:noFill/>
            </a:ln>
          </p:spPr>
          <p:txBody>
            <a:bodyPr anchorCtr="0" anchor="t" bIns="0" lIns="0" spcFirstLastPara="1" rIns="0" wrap="square" tIns="0">
              <a:spAutoFit/>
            </a:bodyPr>
            <a:lstStyle/>
            <a:p>
              <a:pPr indent="0" lvl="0" marL="0" marR="0" rtl="0" algn="l">
                <a:lnSpc>
                  <a:spcPct val="114014"/>
                </a:lnSpc>
                <a:spcBef>
                  <a:spcPts val="0"/>
                </a:spcBef>
                <a:spcAft>
                  <a:spcPts val="0"/>
                </a:spcAft>
                <a:buNone/>
              </a:pPr>
              <a:r>
                <a:rPr b="0" i="0" lang="en-US" sz="4995" u="none" cap="none" strike="noStrike">
                  <a:solidFill>
                    <a:srgbClr val="272727"/>
                  </a:solidFill>
                  <a:latin typeface="Arial"/>
                  <a:ea typeface="Arial"/>
                  <a:cs typeface="Arial"/>
                  <a:sym typeface="Arial"/>
                </a:rPr>
                <a:t>Переваги та  недоліки розкладу</a:t>
              </a:r>
              <a:endParaRPr/>
            </a:p>
            <a:p>
              <a:pPr indent="0" lvl="0" marL="0" marR="0" rtl="0" algn="l">
                <a:lnSpc>
                  <a:spcPct val="114014"/>
                </a:lnSpc>
                <a:spcBef>
                  <a:spcPts val="0"/>
                </a:spcBef>
                <a:spcAft>
                  <a:spcPts val="0"/>
                </a:spcAft>
                <a:buNone/>
              </a:pPr>
              <a:r>
                <a:rPr b="0" i="0" lang="en-US" sz="4995" u="none" cap="none" strike="noStrike">
                  <a:solidFill>
                    <a:srgbClr val="272727"/>
                  </a:solidFill>
                  <a:latin typeface="Arial"/>
                  <a:ea typeface="Arial"/>
                  <a:cs typeface="Arial"/>
                  <a:sym typeface="Arial"/>
                </a:rPr>
                <a:t>від ДЕКАНАТ++</a:t>
              </a:r>
              <a:endParaRPr/>
            </a:p>
          </p:txBody>
        </p:sp>
        <p:sp>
          <p:nvSpPr>
            <p:cNvPr id="119" name="Google Shape;119;p4"/>
            <p:cNvSpPr/>
            <p:nvPr/>
          </p:nvSpPr>
          <p:spPr>
            <a:xfrm>
              <a:off x="0" y="3236006"/>
              <a:ext cx="570537" cy="83468"/>
            </a:xfrm>
            <a:prstGeom prst="rect">
              <a:avLst/>
            </a:prstGeom>
            <a:solidFill>
              <a:srgbClr val="27272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0" name="Google Shape;120;p4"/>
          <p:cNvSpPr/>
          <p:nvPr/>
        </p:nvSpPr>
        <p:spPr>
          <a:xfrm>
            <a:off x="14877967" y="-1334988"/>
            <a:ext cx="15427992" cy="14540882"/>
          </a:xfrm>
          <a:custGeom>
            <a:rect b="b" l="l" r="r" t="t"/>
            <a:pathLst>
              <a:path extrusionOk="0" h="14540882" w="15427992">
                <a:moveTo>
                  <a:pt x="0" y="0"/>
                </a:moveTo>
                <a:lnTo>
                  <a:pt x="15427992" y="0"/>
                </a:lnTo>
                <a:lnTo>
                  <a:pt x="15427992" y="14540883"/>
                </a:lnTo>
                <a:lnTo>
                  <a:pt x="0" y="14540883"/>
                </a:lnTo>
                <a:lnTo>
                  <a:pt x="0" y="0"/>
                </a:lnTo>
                <a:close/>
              </a:path>
            </a:pathLst>
          </a:custGeom>
          <a:blipFill rotWithShape="1">
            <a:blip r:embed="rId3">
              <a:alphaModFix/>
            </a:blip>
            <a:stretch>
              <a:fillRect b="0" l="0" r="0" t="0"/>
            </a:stretch>
          </a:blipFill>
          <a:ln>
            <a:noFill/>
          </a:ln>
        </p:spPr>
      </p:sp>
      <p:sp>
        <p:nvSpPr>
          <p:cNvPr id="121" name="Google Shape;121;p4"/>
          <p:cNvSpPr/>
          <p:nvPr/>
        </p:nvSpPr>
        <p:spPr>
          <a:xfrm rot="-2225183">
            <a:off x="15708427" y="-2174961"/>
            <a:ext cx="5731878" cy="7100299"/>
          </a:xfrm>
          <a:custGeom>
            <a:rect b="b" l="l" r="r" t="t"/>
            <a:pathLst>
              <a:path extrusionOk="0" h="7100299" w="5731878">
                <a:moveTo>
                  <a:pt x="0" y="0"/>
                </a:moveTo>
                <a:lnTo>
                  <a:pt x="5731877" y="0"/>
                </a:lnTo>
                <a:lnTo>
                  <a:pt x="5731877" y="7100299"/>
                </a:lnTo>
                <a:lnTo>
                  <a:pt x="0" y="7100299"/>
                </a:lnTo>
                <a:lnTo>
                  <a:pt x="0" y="0"/>
                </a:lnTo>
                <a:close/>
              </a:path>
            </a:pathLst>
          </a:custGeom>
          <a:blipFill rotWithShape="1">
            <a:blip r:embed="rId4">
              <a:alphaModFix/>
            </a:blip>
            <a:stretch>
              <a:fillRect b="0" l="0" r="0" t="0"/>
            </a:stretch>
          </a:blipFill>
          <a:ln>
            <a:noFill/>
          </a:ln>
        </p:spPr>
      </p:sp>
      <p:sp>
        <p:nvSpPr>
          <p:cNvPr id="122" name="Google Shape;122;p4"/>
          <p:cNvSpPr/>
          <p:nvPr/>
        </p:nvSpPr>
        <p:spPr>
          <a:xfrm>
            <a:off x="16433322" y="2436675"/>
            <a:ext cx="2459432" cy="2287272"/>
          </a:xfrm>
          <a:custGeom>
            <a:rect b="b" l="l" r="r" t="t"/>
            <a:pathLst>
              <a:path extrusionOk="0" h="2287272" w="2459432">
                <a:moveTo>
                  <a:pt x="0" y="0"/>
                </a:moveTo>
                <a:lnTo>
                  <a:pt x="2459432" y="0"/>
                </a:lnTo>
                <a:lnTo>
                  <a:pt x="2459432" y="2287271"/>
                </a:lnTo>
                <a:lnTo>
                  <a:pt x="0" y="2287271"/>
                </a:lnTo>
                <a:lnTo>
                  <a:pt x="0" y="0"/>
                </a:lnTo>
                <a:close/>
              </a:path>
            </a:pathLst>
          </a:custGeom>
          <a:blipFill rotWithShape="1">
            <a:blip r:embed="rId5">
              <a:alphaModFix/>
            </a:blip>
            <a:stretch>
              <a:fillRect b="0" l="0" r="0" t="0"/>
            </a:stretch>
          </a:blipFill>
          <a:ln>
            <a:noFill/>
          </a:ln>
        </p:spPr>
      </p:sp>
      <p:sp>
        <p:nvSpPr>
          <p:cNvPr id="123" name="Google Shape;123;p4"/>
          <p:cNvSpPr/>
          <p:nvPr/>
        </p:nvSpPr>
        <p:spPr>
          <a:xfrm>
            <a:off x="6777851" y="48660"/>
            <a:ext cx="11623334" cy="10388157"/>
          </a:xfrm>
          <a:custGeom>
            <a:rect b="b" l="l" r="r" t="t"/>
            <a:pathLst>
              <a:path extrusionOk="0" h="10388157" w="11623334">
                <a:moveTo>
                  <a:pt x="0" y="0"/>
                </a:moveTo>
                <a:lnTo>
                  <a:pt x="11623333" y="0"/>
                </a:lnTo>
                <a:lnTo>
                  <a:pt x="11623333" y="10388157"/>
                </a:lnTo>
                <a:lnTo>
                  <a:pt x="0" y="10388157"/>
                </a:lnTo>
                <a:lnTo>
                  <a:pt x="0" y="0"/>
                </a:lnTo>
                <a:close/>
              </a:path>
            </a:pathLst>
          </a:custGeom>
          <a:blipFill rotWithShape="1">
            <a:blip r:embed="rId6">
              <a:alphaModFix/>
            </a:blip>
            <a:stretch>
              <a:fillRect b="0" l="0" r="0" t="0"/>
            </a:stretch>
          </a:blipFill>
          <a:ln>
            <a:noFill/>
          </a:ln>
        </p:spPr>
      </p:sp>
      <p:sp>
        <p:nvSpPr>
          <p:cNvPr id="124" name="Google Shape;124;p4"/>
          <p:cNvSpPr txBox="1"/>
          <p:nvPr/>
        </p:nvSpPr>
        <p:spPr>
          <a:xfrm>
            <a:off x="1028700" y="8906637"/>
            <a:ext cx="1951539" cy="351663"/>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None/>
            </a:pPr>
            <a:r>
              <a:rPr b="0" i="0" lang="en-US" sz="2400" u="none" cap="none" strike="noStrike">
                <a:solidFill>
                  <a:srgbClr val="272727"/>
                </a:solidFill>
                <a:latin typeface="Arial"/>
                <a:ea typeface="Arial"/>
                <a:cs typeface="Arial"/>
                <a:sym typeface="Arial"/>
              </a:rPr>
              <a:t>04/13 </a:t>
            </a:r>
            <a:endParaRPr/>
          </a:p>
        </p:txBody>
      </p:sp>
      <p:grpSp>
        <p:nvGrpSpPr>
          <p:cNvPr id="125" name="Google Shape;125;p4"/>
          <p:cNvGrpSpPr/>
          <p:nvPr/>
        </p:nvGrpSpPr>
        <p:grpSpPr>
          <a:xfrm>
            <a:off x="1022114" y="4673940"/>
            <a:ext cx="3916250" cy="1534452"/>
            <a:chOff x="0" y="-66675"/>
            <a:chExt cx="5221667" cy="2045935"/>
          </a:xfrm>
        </p:grpSpPr>
        <p:sp>
          <p:nvSpPr>
            <p:cNvPr id="126" name="Google Shape;126;p4"/>
            <p:cNvSpPr txBox="1"/>
            <p:nvPr/>
          </p:nvSpPr>
          <p:spPr>
            <a:xfrm>
              <a:off x="0" y="1320069"/>
              <a:ext cx="5221667" cy="659191"/>
            </a:xfrm>
            <a:prstGeom prst="rect">
              <a:avLst/>
            </a:prstGeom>
            <a:noFill/>
            <a:ln>
              <a:noFill/>
            </a:ln>
          </p:spPr>
          <p:txBody>
            <a:bodyPr anchorCtr="0" anchor="t" bIns="0" lIns="0" spcFirstLastPara="1" rIns="0" wrap="square" tIns="0">
              <a:spAutoFit/>
            </a:bodyPr>
            <a:lstStyle/>
            <a:p>
              <a:pPr indent="0" lvl="0" marL="0" marR="0" rtl="0" algn="l">
                <a:lnSpc>
                  <a:spcPct val="140013"/>
                </a:lnSpc>
                <a:spcBef>
                  <a:spcPts val="0"/>
                </a:spcBef>
                <a:spcAft>
                  <a:spcPts val="0"/>
                </a:spcAft>
                <a:buNone/>
              </a:pPr>
              <a:r>
                <a:rPr b="0" i="0" lang="en-US" sz="2999" u="none" cap="none" strike="noStrike">
                  <a:solidFill>
                    <a:srgbClr val="272727"/>
                  </a:solidFill>
                  <a:latin typeface="Arial"/>
                  <a:ea typeface="Arial"/>
                  <a:cs typeface="Arial"/>
                  <a:sym typeface="Arial"/>
                </a:rPr>
                <a:t>Вебверсія розкладу.</a:t>
              </a:r>
              <a:endParaRPr/>
            </a:p>
          </p:txBody>
        </p:sp>
        <p:sp>
          <p:nvSpPr>
            <p:cNvPr id="127" name="Google Shape;127;p4"/>
            <p:cNvSpPr txBox="1"/>
            <p:nvPr/>
          </p:nvSpPr>
          <p:spPr>
            <a:xfrm>
              <a:off x="0" y="-66675"/>
              <a:ext cx="5221667" cy="712202"/>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0" i="0" lang="en-US" sz="3199" u="none" cap="none" strike="noStrike">
                  <a:solidFill>
                    <a:srgbClr val="272727"/>
                  </a:solidFill>
                  <a:latin typeface="Arial"/>
                  <a:ea typeface="Arial"/>
                  <a:cs typeface="Arial"/>
                  <a:sym typeface="Arial"/>
                </a:rPr>
                <a:t>1. ПЕРЕВАГА</a:t>
              </a:r>
              <a:endParaRPr/>
            </a:p>
          </p:txBody>
        </p:sp>
      </p:gr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5"/>
          <p:cNvSpPr/>
          <p:nvPr/>
        </p:nvSpPr>
        <p:spPr>
          <a:xfrm>
            <a:off x="-9005076" y="-2758026"/>
            <a:ext cx="15427992" cy="14540882"/>
          </a:xfrm>
          <a:custGeom>
            <a:rect b="b" l="l" r="r" t="t"/>
            <a:pathLst>
              <a:path extrusionOk="0" h="14540882" w="15427992">
                <a:moveTo>
                  <a:pt x="0" y="0"/>
                </a:moveTo>
                <a:lnTo>
                  <a:pt x="15427992" y="0"/>
                </a:lnTo>
                <a:lnTo>
                  <a:pt x="15427992" y="14540882"/>
                </a:lnTo>
                <a:lnTo>
                  <a:pt x="0" y="14540882"/>
                </a:lnTo>
                <a:lnTo>
                  <a:pt x="0" y="0"/>
                </a:lnTo>
                <a:close/>
              </a:path>
            </a:pathLst>
          </a:custGeom>
          <a:blipFill rotWithShape="1">
            <a:blip r:embed="rId3">
              <a:alphaModFix/>
            </a:blip>
            <a:stretch>
              <a:fillRect b="0" l="0" r="0" t="0"/>
            </a:stretch>
          </a:blipFill>
          <a:ln>
            <a:noFill/>
          </a:ln>
        </p:spPr>
      </p:sp>
      <p:sp>
        <p:nvSpPr>
          <p:cNvPr id="133" name="Google Shape;133;p5"/>
          <p:cNvSpPr/>
          <p:nvPr/>
        </p:nvSpPr>
        <p:spPr>
          <a:xfrm rot="-2225183">
            <a:off x="-1544705" y="5284075"/>
            <a:ext cx="5731878" cy="7100299"/>
          </a:xfrm>
          <a:custGeom>
            <a:rect b="b" l="l" r="r" t="t"/>
            <a:pathLst>
              <a:path extrusionOk="0" h="7100299" w="5731878">
                <a:moveTo>
                  <a:pt x="0" y="0"/>
                </a:moveTo>
                <a:lnTo>
                  <a:pt x="5731877" y="0"/>
                </a:lnTo>
                <a:lnTo>
                  <a:pt x="5731877" y="7100300"/>
                </a:lnTo>
                <a:lnTo>
                  <a:pt x="0" y="7100300"/>
                </a:lnTo>
                <a:lnTo>
                  <a:pt x="0" y="0"/>
                </a:lnTo>
                <a:close/>
              </a:path>
            </a:pathLst>
          </a:custGeom>
          <a:blipFill rotWithShape="1">
            <a:blip r:embed="rId4">
              <a:alphaModFix/>
            </a:blip>
            <a:stretch>
              <a:fillRect b="0" l="0" r="0" t="0"/>
            </a:stretch>
          </a:blipFill>
          <a:ln>
            <a:noFill/>
          </a:ln>
        </p:spPr>
      </p:sp>
      <p:sp>
        <p:nvSpPr>
          <p:cNvPr id="134" name="Google Shape;134;p5"/>
          <p:cNvSpPr/>
          <p:nvPr/>
        </p:nvSpPr>
        <p:spPr>
          <a:xfrm>
            <a:off x="0" y="141150"/>
            <a:ext cx="11118250" cy="10145850"/>
          </a:xfrm>
          <a:custGeom>
            <a:rect b="b" l="l" r="r" t="t"/>
            <a:pathLst>
              <a:path extrusionOk="0" h="10145850" w="11118250">
                <a:moveTo>
                  <a:pt x="0" y="0"/>
                </a:moveTo>
                <a:lnTo>
                  <a:pt x="11118250" y="0"/>
                </a:lnTo>
                <a:lnTo>
                  <a:pt x="11118250" y="10145850"/>
                </a:lnTo>
                <a:lnTo>
                  <a:pt x="0" y="10145850"/>
                </a:lnTo>
                <a:lnTo>
                  <a:pt x="0" y="0"/>
                </a:lnTo>
                <a:close/>
              </a:path>
            </a:pathLst>
          </a:custGeom>
          <a:blipFill rotWithShape="1">
            <a:blip r:embed="rId5">
              <a:alphaModFix/>
            </a:blip>
            <a:stretch>
              <a:fillRect b="0" l="0" r="-2103" t="0"/>
            </a:stretch>
          </a:blipFill>
          <a:ln>
            <a:noFill/>
          </a:ln>
        </p:spPr>
      </p:sp>
      <p:grpSp>
        <p:nvGrpSpPr>
          <p:cNvPr id="135" name="Google Shape;135;p5"/>
          <p:cNvGrpSpPr/>
          <p:nvPr/>
        </p:nvGrpSpPr>
        <p:grpSpPr>
          <a:xfrm>
            <a:off x="12426042" y="985838"/>
            <a:ext cx="3565208" cy="1874672"/>
            <a:chOff x="0" y="-57150"/>
            <a:chExt cx="4753610" cy="2499562"/>
          </a:xfrm>
        </p:grpSpPr>
        <p:sp>
          <p:nvSpPr>
            <p:cNvPr id="136" name="Google Shape;136;p5"/>
            <p:cNvSpPr txBox="1"/>
            <p:nvPr/>
          </p:nvSpPr>
          <p:spPr>
            <a:xfrm>
              <a:off x="0" y="1196619"/>
              <a:ext cx="4753610" cy="1245793"/>
            </a:xfrm>
            <a:prstGeom prst="rect">
              <a:avLst/>
            </a:prstGeom>
            <a:noFill/>
            <a:ln>
              <a:noFill/>
            </a:ln>
          </p:spPr>
          <p:txBody>
            <a:bodyPr anchorCtr="0" anchor="t" bIns="0" lIns="0" spcFirstLastPara="1" rIns="0" wrap="square" tIns="0">
              <a:spAutoFit/>
            </a:bodyPr>
            <a:lstStyle/>
            <a:p>
              <a:pPr indent="0" lvl="0" marL="0" marR="0" rtl="0" algn="l">
                <a:lnSpc>
                  <a:spcPct val="139985"/>
                </a:lnSpc>
                <a:spcBef>
                  <a:spcPts val="0"/>
                </a:spcBef>
                <a:spcAft>
                  <a:spcPts val="0"/>
                </a:spcAft>
                <a:buNone/>
              </a:pPr>
              <a:r>
                <a:rPr b="0" i="0" lang="en-US" sz="2731" u="none" cap="none" strike="noStrike">
                  <a:solidFill>
                    <a:srgbClr val="272727"/>
                  </a:solidFill>
                  <a:latin typeface="Arial"/>
                  <a:ea typeface="Arial"/>
                  <a:cs typeface="Arial"/>
                  <a:sym typeface="Arial"/>
                </a:rPr>
                <a:t>Неадаптований під мобільні пристрої.</a:t>
              </a:r>
              <a:endParaRPr/>
            </a:p>
          </p:txBody>
        </p:sp>
        <p:sp>
          <p:nvSpPr>
            <p:cNvPr id="137" name="Google Shape;137;p5"/>
            <p:cNvSpPr txBox="1"/>
            <p:nvPr/>
          </p:nvSpPr>
          <p:spPr>
            <a:xfrm>
              <a:off x="0" y="-57150"/>
              <a:ext cx="4753610" cy="644814"/>
            </a:xfrm>
            <a:prstGeom prst="rect">
              <a:avLst/>
            </a:prstGeom>
            <a:noFill/>
            <a:ln>
              <a:noFill/>
            </a:ln>
          </p:spPr>
          <p:txBody>
            <a:bodyPr anchorCtr="0" anchor="t" bIns="0" lIns="0" spcFirstLastPara="1" rIns="0" wrap="square" tIns="0">
              <a:spAutoFit/>
            </a:bodyPr>
            <a:lstStyle/>
            <a:p>
              <a:pPr indent="0" lvl="0" marL="0" marR="0" rtl="0" algn="l">
                <a:lnSpc>
                  <a:spcPct val="139993"/>
                </a:lnSpc>
                <a:spcBef>
                  <a:spcPts val="0"/>
                </a:spcBef>
                <a:spcAft>
                  <a:spcPts val="0"/>
                </a:spcAft>
                <a:buNone/>
              </a:pPr>
              <a:r>
                <a:rPr b="0" i="0" lang="en-US" sz="2913" u="none" cap="none" strike="noStrike">
                  <a:solidFill>
                    <a:srgbClr val="272727"/>
                  </a:solidFill>
                  <a:latin typeface="Arial"/>
                  <a:ea typeface="Arial"/>
                  <a:cs typeface="Arial"/>
                  <a:sym typeface="Arial"/>
                </a:rPr>
                <a:t>1. НЕДОЛІК</a:t>
              </a:r>
              <a:endParaRPr/>
            </a:p>
          </p:txBody>
        </p:sp>
      </p:grpSp>
      <p:sp>
        <p:nvSpPr>
          <p:cNvPr id="138" name="Google Shape;138;p5"/>
          <p:cNvSpPr txBox="1"/>
          <p:nvPr/>
        </p:nvSpPr>
        <p:spPr>
          <a:xfrm>
            <a:off x="15307761" y="8906637"/>
            <a:ext cx="1951539" cy="351663"/>
          </a:xfrm>
          <a:prstGeom prst="rect">
            <a:avLst/>
          </a:prstGeom>
          <a:noFill/>
          <a:ln>
            <a:noFill/>
          </a:ln>
        </p:spPr>
        <p:txBody>
          <a:bodyPr anchorCtr="0" anchor="t" bIns="0" lIns="0" spcFirstLastPara="1" rIns="0" wrap="square" tIns="0">
            <a:spAutoFit/>
          </a:bodyPr>
          <a:lstStyle/>
          <a:p>
            <a:pPr indent="0" lvl="0" marL="0" marR="0" rtl="0" algn="r">
              <a:lnSpc>
                <a:spcPct val="114000"/>
              </a:lnSpc>
              <a:spcBef>
                <a:spcPts val="0"/>
              </a:spcBef>
              <a:spcAft>
                <a:spcPts val="0"/>
              </a:spcAft>
              <a:buNone/>
            </a:pPr>
            <a:r>
              <a:rPr b="0" i="0" lang="en-US" sz="2400" u="none" cap="none" strike="noStrike">
                <a:solidFill>
                  <a:srgbClr val="272727"/>
                </a:solidFill>
                <a:latin typeface="Arial"/>
                <a:ea typeface="Arial"/>
                <a:cs typeface="Arial"/>
                <a:sym typeface="Arial"/>
              </a:rPr>
              <a:t>05/13 </a:t>
            </a:r>
            <a:endParaRPr/>
          </a:p>
        </p:txBody>
      </p:sp>
      <p:grpSp>
        <p:nvGrpSpPr>
          <p:cNvPr id="139" name="Google Shape;139;p5"/>
          <p:cNvGrpSpPr/>
          <p:nvPr/>
        </p:nvGrpSpPr>
        <p:grpSpPr>
          <a:xfrm>
            <a:off x="12426042" y="3108515"/>
            <a:ext cx="3565208" cy="1874672"/>
            <a:chOff x="0" y="-57150"/>
            <a:chExt cx="4753610" cy="2499562"/>
          </a:xfrm>
        </p:grpSpPr>
        <p:sp>
          <p:nvSpPr>
            <p:cNvPr id="140" name="Google Shape;140;p5"/>
            <p:cNvSpPr txBox="1"/>
            <p:nvPr/>
          </p:nvSpPr>
          <p:spPr>
            <a:xfrm>
              <a:off x="0" y="1196619"/>
              <a:ext cx="4753610" cy="1245793"/>
            </a:xfrm>
            <a:prstGeom prst="rect">
              <a:avLst/>
            </a:prstGeom>
            <a:noFill/>
            <a:ln>
              <a:noFill/>
            </a:ln>
          </p:spPr>
          <p:txBody>
            <a:bodyPr anchorCtr="0" anchor="t" bIns="0" lIns="0" spcFirstLastPara="1" rIns="0" wrap="square" tIns="0">
              <a:spAutoFit/>
            </a:bodyPr>
            <a:lstStyle/>
            <a:p>
              <a:pPr indent="0" lvl="0" marL="0" marR="0" rtl="0" algn="l">
                <a:lnSpc>
                  <a:spcPct val="139985"/>
                </a:lnSpc>
                <a:spcBef>
                  <a:spcPts val="0"/>
                </a:spcBef>
                <a:spcAft>
                  <a:spcPts val="0"/>
                </a:spcAft>
                <a:buNone/>
              </a:pPr>
              <a:r>
                <a:rPr b="0" i="0" lang="en-US" sz="2731" u="none" cap="none" strike="noStrike">
                  <a:solidFill>
                    <a:srgbClr val="272727"/>
                  </a:solidFill>
                  <a:latin typeface="Arial"/>
                  <a:ea typeface="Arial"/>
                  <a:cs typeface="Arial"/>
                  <a:sym typeface="Arial"/>
                </a:rPr>
                <a:t>Немає нотифікації про зміни в розкладі.</a:t>
              </a:r>
              <a:endParaRPr/>
            </a:p>
          </p:txBody>
        </p:sp>
        <p:sp>
          <p:nvSpPr>
            <p:cNvPr id="141" name="Google Shape;141;p5"/>
            <p:cNvSpPr txBox="1"/>
            <p:nvPr/>
          </p:nvSpPr>
          <p:spPr>
            <a:xfrm>
              <a:off x="0" y="-57150"/>
              <a:ext cx="4753610" cy="644814"/>
            </a:xfrm>
            <a:prstGeom prst="rect">
              <a:avLst/>
            </a:prstGeom>
            <a:noFill/>
            <a:ln>
              <a:noFill/>
            </a:ln>
          </p:spPr>
          <p:txBody>
            <a:bodyPr anchorCtr="0" anchor="t" bIns="0" lIns="0" spcFirstLastPara="1" rIns="0" wrap="square" tIns="0">
              <a:spAutoFit/>
            </a:bodyPr>
            <a:lstStyle/>
            <a:p>
              <a:pPr indent="0" lvl="0" marL="0" marR="0" rtl="0" algn="l">
                <a:lnSpc>
                  <a:spcPct val="139993"/>
                </a:lnSpc>
                <a:spcBef>
                  <a:spcPts val="0"/>
                </a:spcBef>
                <a:spcAft>
                  <a:spcPts val="0"/>
                </a:spcAft>
                <a:buNone/>
              </a:pPr>
              <a:r>
                <a:rPr b="0" i="0" lang="en-US" sz="2913" u="none" cap="none" strike="noStrike">
                  <a:solidFill>
                    <a:srgbClr val="272727"/>
                  </a:solidFill>
                  <a:latin typeface="Arial"/>
                  <a:ea typeface="Arial"/>
                  <a:cs typeface="Arial"/>
                  <a:sym typeface="Arial"/>
                </a:rPr>
                <a:t>2. НЕДОЛІК</a:t>
              </a:r>
              <a:endParaRPr/>
            </a:p>
          </p:txBody>
        </p:sp>
      </p:grpSp>
      <p:grpSp>
        <p:nvGrpSpPr>
          <p:cNvPr id="142" name="Google Shape;142;p5"/>
          <p:cNvGrpSpPr/>
          <p:nvPr/>
        </p:nvGrpSpPr>
        <p:grpSpPr>
          <a:xfrm>
            <a:off x="12426042" y="5246186"/>
            <a:ext cx="3565208" cy="1874672"/>
            <a:chOff x="0" y="-57150"/>
            <a:chExt cx="4753610" cy="2499562"/>
          </a:xfrm>
        </p:grpSpPr>
        <p:sp>
          <p:nvSpPr>
            <p:cNvPr id="143" name="Google Shape;143;p5"/>
            <p:cNvSpPr txBox="1"/>
            <p:nvPr/>
          </p:nvSpPr>
          <p:spPr>
            <a:xfrm>
              <a:off x="0" y="1196619"/>
              <a:ext cx="4753610" cy="1245793"/>
            </a:xfrm>
            <a:prstGeom prst="rect">
              <a:avLst/>
            </a:prstGeom>
            <a:noFill/>
            <a:ln>
              <a:noFill/>
            </a:ln>
          </p:spPr>
          <p:txBody>
            <a:bodyPr anchorCtr="0" anchor="t" bIns="0" lIns="0" spcFirstLastPara="1" rIns="0" wrap="square" tIns="0">
              <a:spAutoFit/>
            </a:bodyPr>
            <a:lstStyle/>
            <a:p>
              <a:pPr indent="0" lvl="0" marL="0" marR="0" rtl="0" algn="l">
                <a:lnSpc>
                  <a:spcPct val="139985"/>
                </a:lnSpc>
                <a:spcBef>
                  <a:spcPts val="0"/>
                </a:spcBef>
                <a:spcAft>
                  <a:spcPts val="0"/>
                </a:spcAft>
                <a:buNone/>
              </a:pPr>
              <a:r>
                <a:rPr b="0" i="0" lang="en-US" sz="2731" u="none" cap="none" strike="noStrike">
                  <a:solidFill>
                    <a:srgbClr val="272727"/>
                  </a:solidFill>
                  <a:latin typeface="Arial"/>
                  <a:ea typeface="Arial"/>
                  <a:cs typeface="Arial"/>
                  <a:sym typeface="Arial"/>
                </a:rPr>
                <a:t>Не зберігає параметри пошуку.</a:t>
              </a:r>
              <a:endParaRPr/>
            </a:p>
          </p:txBody>
        </p:sp>
        <p:sp>
          <p:nvSpPr>
            <p:cNvPr id="144" name="Google Shape;144;p5"/>
            <p:cNvSpPr txBox="1"/>
            <p:nvPr/>
          </p:nvSpPr>
          <p:spPr>
            <a:xfrm>
              <a:off x="0" y="-57150"/>
              <a:ext cx="4753610" cy="644814"/>
            </a:xfrm>
            <a:prstGeom prst="rect">
              <a:avLst/>
            </a:prstGeom>
            <a:noFill/>
            <a:ln>
              <a:noFill/>
            </a:ln>
          </p:spPr>
          <p:txBody>
            <a:bodyPr anchorCtr="0" anchor="t" bIns="0" lIns="0" spcFirstLastPara="1" rIns="0" wrap="square" tIns="0">
              <a:spAutoFit/>
            </a:bodyPr>
            <a:lstStyle/>
            <a:p>
              <a:pPr indent="0" lvl="0" marL="0" marR="0" rtl="0" algn="l">
                <a:lnSpc>
                  <a:spcPct val="139993"/>
                </a:lnSpc>
                <a:spcBef>
                  <a:spcPts val="0"/>
                </a:spcBef>
                <a:spcAft>
                  <a:spcPts val="0"/>
                </a:spcAft>
                <a:buNone/>
              </a:pPr>
              <a:r>
                <a:rPr b="0" i="0" lang="en-US" sz="2913" u="none" cap="none" strike="noStrike">
                  <a:solidFill>
                    <a:srgbClr val="272727"/>
                  </a:solidFill>
                  <a:latin typeface="Arial"/>
                  <a:ea typeface="Arial"/>
                  <a:cs typeface="Arial"/>
                  <a:sym typeface="Arial"/>
                </a:rPr>
                <a:t>3. НЕДОЛІК</a:t>
              </a:r>
              <a:endParaRPr/>
            </a:p>
          </p:txBody>
        </p:sp>
      </p:grpSp>
      <p:grpSp>
        <p:nvGrpSpPr>
          <p:cNvPr id="145" name="Google Shape;145;p5"/>
          <p:cNvGrpSpPr/>
          <p:nvPr/>
        </p:nvGrpSpPr>
        <p:grpSpPr>
          <a:xfrm>
            <a:off x="12426486" y="7383857"/>
            <a:ext cx="3564764" cy="1874443"/>
            <a:chOff x="0" y="-57150"/>
            <a:chExt cx="4753019" cy="2499258"/>
          </a:xfrm>
        </p:grpSpPr>
        <p:sp>
          <p:nvSpPr>
            <p:cNvPr id="146" name="Google Shape;146;p5"/>
            <p:cNvSpPr txBox="1"/>
            <p:nvPr/>
          </p:nvSpPr>
          <p:spPr>
            <a:xfrm>
              <a:off x="0" y="1196463"/>
              <a:ext cx="4753019" cy="1245645"/>
            </a:xfrm>
            <a:prstGeom prst="rect">
              <a:avLst/>
            </a:prstGeom>
            <a:noFill/>
            <a:ln>
              <a:noFill/>
            </a:ln>
          </p:spPr>
          <p:txBody>
            <a:bodyPr anchorCtr="0" anchor="t" bIns="0" lIns="0" spcFirstLastPara="1" rIns="0" wrap="square" tIns="0">
              <a:spAutoFit/>
            </a:bodyPr>
            <a:lstStyle/>
            <a:p>
              <a:pPr indent="0" lvl="0" marL="0" marR="0" rtl="0" algn="l">
                <a:lnSpc>
                  <a:spcPct val="140036"/>
                </a:lnSpc>
                <a:spcBef>
                  <a:spcPts val="0"/>
                </a:spcBef>
                <a:spcAft>
                  <a:spcPts val="0"/>
                </a:spcAft>
                <a:buNone/>
              </a:pPr>
              <a:r>
                <a:rPr b="0" i="0" lang="en-US" sz="2730" u="none" cap="none" strike="noStrike">
                  <a:solidFill>
                    <a:srgbClr val="272727"/>
                  </a:solidFill>
                  <a:latin typeface="Arial"/>
                  <a:ea typeface="Arial"/>
                  <a:cs typeface="Arial"/>
                  <a:sym typeface="Arial"/>
                </a:rPr>
                <a:t>Вразливий до DDoS атаки.</a:t>
              </a:r>
              <a:endParaRPr/>
            </a:p>
          </p:txBody>
        </p:sp>
        <p:sp>
          <p:nvSpPr>
            <p:cNvPr id="147" name="Google Shape;147;p5"/>
            <p:cNvSpPr txBox="1"/>
            <p:nvPr/>
          </p:nvSpPr>
          <p:spPr>
            <a:xfrm>
              <a:off x="0" y="-57150"/>
              <a:ext cx="4753019" cy="644741"/>
            </a:xfrm>
            <a:prstGeom prst="rect">
              <a:avLst/>
            </a:prstGeom>
            <a:noFill/>
            <a:ln>
              <a:noFill/>
            </a:ln>
          </p:spPr>
          <p:txBody>
            <a:bodyPr anchorCtr="0" anchor="t" bIns="0" lIns="0" spcFirstLastPara="1" rIns="0" wrap="square" tIns="0">
              <a:spAutoFit/>
            </a:bodyPr>
            <a:lstStyle/>
            <a:p>
              <a:pPr indent="0" lvl="0" marL="0" marR="0" rtl="0" algn="l">
                <a:lnSpc>
                  <a:spcPct val="140006"/>
                </a:lnSpc>
                <a:spcBef>
                  <a:spcPts val="0"/>
                </a:spcBef>
                <a:spcAft>
                  <a:spcPts val="0"/>
                </a:spcAft>
                <a:buNone/>
              </a:pPr>
              <a:r>
                <a:rPr b="0" i="0" lang="en-US" sz="2912" u="none" cap="none" strike="noStrike">
                  <a:solidFill>
                    <a:srgbClr val="272727"/>
                  </a:solidFill>
                  <a:latin typeface="Arial"/>
                  <a:ea typeface="Arial"/>
                  <a:cs typeface="Arial"/>
                  <a:sym typeface="Arial"/>
                </a:rPr>
                <a:t>4. НЕДОЛІК</a:t>
              </a:r>
              <a:endParaRPr/>
            </a:p>
          </p:txBody>
        </p:sp>
      </p:gr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pic>
        <p:nvPicPr>
          <p:cNvPr id="152" name="Google Shape;152;p6"/>
          <p:cNvPicPr preferRelativeResize="0"/>
          <p:nvPr/>
        </p:nvPicPr>
        <p:blipFill>
          <a:blip r:embed="rId3">
            <a:alphaModFix/>
          </a:blip>
          <a:stretch>
            <a:fillRect/>
          </a:stretch>
        </p:blipFill>
        <p:spPr>
          <a:xfrm>
            <a:off x="7975174" y="3963550"/>
            <a:ext cx="4414326" cy="2207175"/>
          </a:xfrm>
          <a:prstGeom prst="rect">
            <a:avLst/>
          </a:prstGeom>
          <a:noFill/>
          <a:ln>
            <a:noFill/>
          </a:ln>
        </p:spPr>
      </p:pic>
      <p:grpSp>
        <p:nvGrpSpPr>
          <p:cNvPr id="153" name="Google Shape;153;p6"/>
          <p:cNvGrpSpPr/>
          <p:nvPr/>
        </p:nvGrpSpPr>
        <p:grpSpPr>
          <a:xfrm>
            <a:off x="1156378" y="1050131"/>
            <a:ext cx="5245126" cy="2330296"/>
            <a:chOff x="0" y="28575"/>
            <a:chExt cx="6993501" cy="3107061"/>
          </a:xfrm>
        </p:grpSpPr>
        <p:sp>
          <p:nvSpPr>
            <p:cNvPr id="154" name="Google Shape;154;p6"/>
            <p:cNvSpPr txBox="1"/>
            <p:nvPr/>
          </p:nvSpPr>
          <p:spPr>
            <a:xfrm>
              <a:off x="0" y="28575"/>
              <a:ext cx="6993501" cy="2396343"/>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None/>
              </a:pPr>
              <a:r>
                <a:rPr b="0" i="0" lang="en-US" sz="6164" u="none" cap="none" strike="noStrike">
                  <a:solidFill>
                    <a:srgbClr val="272727"/>
                  </a:solidFill>
                  <a:latin typeface="Arial"/>
                  <a:ea typeface="Arial"/>
                  <a:cs typeface="Arial"/>
                  <a:sym typeface="Arial"/>
                </a:rPr>
                <a:t>Вибір засобів реалізації</a:t>
              </a:r>
              <a:endParaRPr/>
            </a:p>
          </p:txBody>
        </p:sp>
        <p:sp>
          <p:nvSpPr>
            <p:cNvPr id="155" name="Google Shape;155;p6"/>
            <p:cNvSpPr/>
            <p:nvPr/>
          </p:nvSpPr>
          <p:spPr>
            <a:xfrm>
              <a:off x="0" y="3022350"/>
              <a:ext cx="774361" cy="113286"/>
            </a:xfrm>
            <a:prstGeom prst="rect">
              <a:avLst/>
            </a:prstGeom>
            <a:solidFill>
              <a:srgbClr val="27272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6" name="Google Shape;156;p6"/>
          <p:cNvSpPr/>
          <p:nvPr/>
        </p:nvSpPr>
        <p:spPr>
          <a:xfrm rot="7393918">
            <a:off x="-9676838" y="6546845"/>
            <a:ext cx="15427992" cy="14540882"/>
          </a:xfrm>
          <a:custGeom>
            <a:rect b="b" l="l" r="r" t="t"/>
            <a:pathLst>
              <a:path extrusionOk="0" h="14540882" w="15427992">
                <a:moveTo>
                  <a:pt x="0" y="0"/>
                </a:moveTo>
                <a:lnTo>
                  <a:pt x="15427992" y="0"/>
                </a:lnTo>
                <a:lnTo>
                  <a:pt x="15427992" y="14540882"/>
                </a:lnTo>
                <a:lnTo>
                  <a:pt x="0" y="14540882"/>
                </a:lnTo>
                <a:lnTo>
                  <a:pt x="0" y="0"/>
                </a:lnTo>
                <a:close/>
              </a:path>
            </a:pathLst>
          </a:custGeom>
          <a:blipFill rotWithShape="1">
            <a:blip r:embed="rId4">
              <a:alphaModFix/>
            </a:blip>
            <a:stretch>
              <a:fillRect b="0" l="0" r="0" t="0"/>
            </a:stretch>
          </a:blipFill>
          <a:ln>
            <a:noFill/>
          </a:ln>
        </p:spPr>
      </p:sp>
      <p:sp>
        <p:nvSpPr>
          <p:cNvPr id="157" name="Google Shape;157;p6"/>
          <p:cNvSpPr/>
          <p:nvPr/>
        </p:nvSpPr>
        <p:spPr>
          <a:xfrm rot="4431284">
            <a:off x="15127437" y="-6842844"/>
            <a:ext cx="15427992" cy="14540882"/>
          </a:xfrm>
          <a:custGeom>
            <a:rect b="b" l="l" r="r" t="t"/>
            <a:pathLst>
              <a:path extrusionOk="0" h="14540882" w="15427992">
                <a:moveTo>
                  <a:pt x="0" y="0"/>
                </a:moveTo>
                <a:lnTo>
                  <a:pt x="15427992" y="0"/>
                </a:lnTo>
                <a:lnTo>
                  <a:pt x="15427992" y="14540882"/>
                </a:lnTo>
                <a:lnTo>
                  <a:pt x="0" y="14540882"/>
                </a:lnTo>
                <a:lnTo>
                  <a:pt x="0" y="0"/>
                </a:lnTo>
                <a:close/>
              </a:path>
            </a:pathLst>
          </a:custGeom>
          <a:blipFill rotWithShape="1">
            <a:blip r:embed="rId4">
              <a:alphaModFix/>
            </a:blip>
            <a:stretch>
              <a:fillRect b="0" l="0" r="0" t="0"/>
            </a:stretch>
          </a:blipFill>
          <a:ln>
            <a:noFill/>
          </a:ln>
        </p:spPr>
      </p:sp>
      <p:sp>
        <p:nvSpPr>
          <p:cNvPr id="158" name="Google Shape;158;p6"/>
          <p:cNvSpPr/>
          <p:nvPr/>
        </p:nvSpPr>
        <p:spPr>
          <a:xfrm>
            <a:off x="1326777" y="4110693"/>
            <a:ext cx="2959314" cy="2589399"/>
          </a:xfrm>
          <a:custGeom>
            <a:rect b="b" l="l" r="r" t="t"/>
            <a:pathLst>
              <a:path extrusionOk="0" h="2589399" w="2959314">
                <a:moveTo>
                  <a:pt x="0" y="0"/>
                </a:moveTo>
                <a:lnTo>
                  <a:pt x="2959313" y="0"/>
                </a:lnTo>
                <a:lnTo>
                  <a:pt x="2959313" y="2589399"/>
                </a:lnTo>
                <a:lnTo>
                  <a:pt x="0" y="2589399"/>
                </a:lnTo>
                <a:lnTo>
                  <a:pt x="0" y="0"/>
                </a:lnTo>
                <a:close/>
              </a:path>
            </a:pathLst>
          </a:custGeom>
          <a:blipFill rotWithShape="1">
            <a:blip r:embed="rId5">
              <a:alphaModFix/>
            </a:blip>
            <a:stretch>
              <a:fillRect b="0" l="0" r="0" t="0"/>
            </a:stretch>
          </a:blipFill>
          <a:ln>
            <a:noFill/>
          </a:ln>
        </p:spPr>
      </p:sp>
      <p:sp>
        <p:nvSpPr>
          <p:cNvPr id="159" name="Google Shape;159;p6"/>
          <p:cNvSpPr/>
          <p:nvPr/>
        </p:nvSpPr>
        <p:spPr>
          <a:xfrm>
            <a:off x="8611005" y="6114956"/>
            <a:ext cx="3377395" cy="2067247"/>
          </a:xfrm>
          <a:custGeom>
            <a:rect b="b" l="l" r="r" t="t"/>
            <a:pathLst>
              <a:path extrusionOk="0" h="2067247" w="3377395">
                <a:moveTo>
                  <a:pt x="0" y="0"/>
                </a:moveTo>
                <a:lnTo>
                  <a:pt x="3377396" y="0"/>
                </a:lnTo>
                <a:lnTo>
                  <a:pt x="3377396" y="2067248"/>
                </a:lnTo>
                <a:lnTo>
                  <a:pt x="0" y="2067248"/>
                </a:lnTo>
                <a:lnTo>
                  <a:pt x="0" y="0"/>
                </a:lnTo>
                <a:close/>
              </a:path>
            </a:pathLst>
          </a:custGeom>
          <a:blipFill rotWithShape="1">
            <a:blip r:embed="rId6">
              <a:alphaModFix/>
            </a:blip>
            <a:stretch>
              <a:fillRect b="0" l="0" r="0" t="0"/>
            </a:stretch>
          </a:blipFill>
          <a:ln>
            <a:noFill/>
          </a:ln>
        </p:spPr>
      </p:sp>
      <p:sp>
        <p:nvSpPr>
          <p:cNvPr id="160" name="Google Shape;160;p6"/>
          <p:cNvSpPr/>
          <p:nvPr/>
        </p:nvSpPr>
        <p:spPr>
          <a:xfrm>
            <a:off x="14599669" y="4105900"/>
            <a:ext cx="1917684" cy="1917684"/>
          </a:xfrm>
          <a:custGeom>
            <a:rect b="b" l="l" r="r" t="t"/>
            <a:pathLst>
              <a:path extrusionOk="0" h="1917684" w="1917684">
                <a:moveTo>
                  <a:pt x="0" y="0"/>
                </a:moveTo>
                <a:lnTo>
                  <a:pt x="1917685" y="0"/>
                </a:lnTo>
                <a:lnTo>
                  <a:pt x="1917685" y="1917684"/>
                </a:lnTo>
                <a:lnTo>
                  <a:pt x="0" y="1917684"/>
                </a:lnTo>
                <a:lnTo>
                  <a:pt x="0" y="0"/>
                </a:lnTo>
                <a:close/>
              </a:path>
            </a:pathLst>
          </a:custGeom>
          <a:blipFill rotWithShape="1">
            <a:blip r:embed="rId7">
              <a:alphaModFix/>
            </a:blip>
            <a:stretch>
              <a:fillRect b="0" l="0" r="0" t="0"/>
            </a:stretch>
          </a:blipFill>
          <a:ln>
            <a:noFill/>
          </a:ln>
        </p:spPr>
      </p:sp>
      <p:sp>
        <p:nvSpPr>
          <p:cNvPr id="161" name="Google Shape;161;p6"/>
          <p:cNvSpPr/>
          <p:nvPr/>
        </p:nvSpPr>
        <p:spPr>
          <a:xfrm>
            <a:off x="10478318" y="1179154"/>
            <a:ext cx="2736980" cy="1477183"/>
          </a:xfrm>
          <a:custGeom>
            <a:rect b="b" l="l" r="r" t="t"/>
            <a:pathLst>
              <a:path extrusionOk="0" h="1477183" w="2736980">
                <a:moveTo>
                  <a:pt x="0" y="0"/>
                </a:moveTo>
                <a:lnTo>
                  <a:pt x="2736981" y="0"/>
                </a:lnTo>
                <a:lnTo>
                  <a:pt x="2736981" y="1477183"/>
                </a:lnTo>
                <a:lnTo>
                  <a:pt x="0" y="1477183"/>
                </a:lnTo>
                <a:lnTo>
                  <a:pt x="0" y="0"/>
                </a:lnTo>
                <a:close/>
              </a:path>
            </a:pathLst>
          </a:custGeom>
          <a:blipFill rotWithShape="1">
            <a:blip r:embed="rId8">
              <a:alphaModFix/>
            </a:blip>
            <a:stretch>
              <a:fillRect b="-72978" l="-22060" r="-11746" t="-74951"/>
            </a:stretch>
          </a:blipFill>
          <a:ln>
            <a:noFill/>
          </a:ln>
        </p:spPr>
      </p:sp>
      <p:sp>
        <p:nvSpPr>
          <p:cNvPr id="162" name="Google Shape;162;p6"/>
          <p:cNvSpPr/>
          <p:nvPr/>
        </p:nvSpPr>
        <p:spPr>
          <a:xfrm>
            <a:off x="1541156" y="6709617"/>
            <a:ext cx="4437471" cy="1739400"/>
          </a:xfrm>
          <a:custGeom>
            <a:rect b="b" l="l" r="r" t="t"/>
            <a:pathLst>
              <a:path extrusionOk="0" h="1739400" w="4437471">
                <a:moveTo>
                  <a:pt x="0" y="0"/>
                </a:moveTo>
                <a:lnTo>
                  <a:pt x="4437471" y="0"/>
                </a:lnTo>
                <a:lnTo>
                  <a:pt x="4437471" y="1739400"/>
                </a:lnTo>
                <a:lnTo>
                  <a:pt x="0" y="1739400"/>
                </a:lnTo>
                <a:lnTo>
                  <a:pt x="0" y="0"/>
                </a:lnTo>
                <a:close/>
              </a:path>
            </a:pathLst>
          </a:custGeom>
          <a:blipFill rotWithShape="1">
            <a:blip r:embed="rId9">
              <a:alphaModFix/>
            </a:blip>
            <a:stretch>
              <a:fillRect b="-80088" l="0" r="0" t="-75019"/>
            </a:stretch>
          </a:blipFill>
          <a:ln>
            <a:noFill/>
          </a:ln>
        </p:spPr>
      </p:sp>
      <p:sp>
        <p:nvSpPr>
          <p:cNvPr id="163" name="Google Shape;163;p6"/>
          <p:cNvSpPr/>
          <p:nvPr/>
        </p:nvSpPr>
        <p:spPr>
          <a:xfrm>
            <a:off x="3986171" y="4314338"/>
            <a:ext cx="2175415" cy="2144009"/>
          </a:xfrm>
          <a:custGeom>
            <a:rect b="b" l="l" r="r" t="t"/>
            <a:pathLst>
              <a:path extrusionOk="0" h="2144009" w="2175415">
                <a:moveTo>
                  <a:pt x="0" y="0"/>
                </a:moveTo>
                <a:lnTo>
                  <a:pt x="2175415" y="0"/>
                </a:lnTo>
                <a:lnTo>
                  <a:pt x="2175415" y="2144009"/>
                </a:lnTo>
                <a:lnTo>
                  <a:pt x="0" y="2144009"/>
                </a:lnTo>
                <a:lnTo>
                  <a:pt x="0" y="0"/>
                </a:lnTo>
                <a:close/>
              </a:path>
            </a:pathLst>
          </a:custGeom>
          <a:blipFill rotWithShape="1">
            <a:blip r:embed="rId10">
              <a:alphaModFix/>
            </a:blip>
            <a:stretch>
              <a:fillRect b="0" l="0" r="0" t="0"/>
            </a:stretch>
          </a:blipFill>
          <a:ln>
            <a:noFill/>
          </a:ln>
        </p:spPr>
      </p:sp>
      <p:sp>
        <p:nvSpPr>
          <p:cNvPr id="164" name="Google Shape;164;p6"/>
          <p:cNvSpPr/>
          <p:nvPr/>
        </p:nvSpPr>
        <p:spPr>
          <a:xfrm>
            <a:off x="12341866" y="4110693"/>
            <a:ext cx="1912891" cy="1912891"/>
          </a:xfrm>
          <a:custGeom>
            <a:rect b="b" l="l" r="r" t="t"/>
            <a:pathLst>
              <a:path extrusionOk="0" h="1912891" w="1912891">
                <a:moveTo>
                  <a:pt x="0" y="0"/>
                </a:moveTo>
                <a:lnTo>
                  <a:pt x="1912892" y="0"/>
                </a:lnTo>
                <a:lnTo>
                  <a:pt x="1912892" y="1912891"/>
                </a:lnTo>
                <a:lnTo>
                  <a:pt x="0" y="1912891"/>
                </a:lnTo>
                <a:lnTo>
                  <a:pt x="0" y="0"/>
                </a:lnTo>
                <a:close/>
              </a:path>
            </a:pathLst>
          </a:custGeom>
          <a:blipFill rotWithShape="1">
            <a:blip r:embed="rId11">
              <a:alphaModFix/>
            </a:blip>
            <a:stretch>
              <a:fillRect b="0" l="0" r="0" t="0"/>
            </a:stretch>
          </a:blipFill>
          <a:ln>
            <a:noFill/>
          </a:ln>
        </p:spPr>
      </p:sp>
      <p:sp>
        <p:nvSpPr>
          <p:cNvPr id="165" name="Google Shape;165;p6"/>
          <p:cNvSpPr/>
          <p:nvPr/>
        </p:nvSpPr>
        <p:spPr>
          <a:xfrm>
            <a:off x="8353281" y="8321143"/>
            <a:ext cx="4627876" cy="1190038"/>
          </a:xfrm>
          <a:custGeom>
            <a:rect b="b" l="l" r="r" t="t"/>
            <a:pathLst>
              <a:path extrusionOk="0" h="1190038" w="4627876">
                <a:moveTo>
                  <a:pt x="0" y="0"/>
                </a:moveTo>
                <a:lnTo>
                  <a:pt x="4627875" y="0"/>
                </a:lnTo>
                <a:lnTo>
                  <a:pt x="4627875" y="1190038"/>
                </a:lnTo>
                <a:lnTo>
                  <a:pt x="0" y="1190038"/>
                </a:lnTo>
                <a:lnTo>
                  <a:pt x="0" y="0"/>
                </a:lnTo>
                <a:close/>
              </a:path>
            </a:pathLst>
          </a:custGeom>
          <a:blipFill rotWithShape="1">
            <a:blip r:embed="rId12">
              <a:alphaModFix/>
            </a:blip>
            <a:stretch>
              <a:fillRect b="-21501" l="-11774" r="-9976" t="-13437"/>
            </a:stretch>
          </a:blipFill>
          <a:ln>
            <a:noFill/>
          </a:ln>
        </p:spPr>
      </p:sp>
      <p:sp>
        <p:nvSpPr>
          <p:cNvPr id="166" name="Google Shape;166;p6"/>
          <p:cNvSpPr/>
          <p:nvPr/>
        </p:nvSpPr>
        <p:spPr>
          <a:xfrm>
            <a:off x="12498836" y="6560347"/>
            <a:ext cx="4201666" cy="1176466"/>
          </a:xfrm>
          <a:custGeom>
            <a:rect b="b" l="l" r="r" t="t"/>
            <a:pathLst>
              <a:path extrusionOk="0" h="1176466" w="4201666">
                <a:moveTo>
                  <a:pt x="0" y="0"/>
                </a:moveTo>
                <a:lnTo>
                  <a:pt x="4201666" y="0"/>
                </a:lnTo>
                <a:lnTo>
                  <a:pt x="4201666" y="1176466"/>
                </a:lnTo>
                <a:lnTo>
                  <a:pt x="0" y="1176466"/>
                </a:lnTo>
                <a:lnTo>
                  <a:pt x="0" y="0"/>
                </a:lnTo>
                <a:close/>
              </a:path>
            </a:pathLst>
          </a:custGeom>
          <a:blipFill rotWithShape="1">
            <a:blip r:embed="rId13">
              <a:alphaModFix/>
            </a:blip>
            <a:stretch>
              <a:fillRect b="0" l="0" r="0" t="0"/>
            </a:stretch>
          </a:blipFill>
          <a:ln>
            <a:noFill/>
          </a:ln>
        </p:spPr>
      </p:sp>
      <p:sp>
        <p:nvSpPr>
          <p:cNvPr id="167" name="Google Shape;167;p6"/>
          <p:cNvSpPr/>
          <p:nvPr/>
        </p:nvSpPr>
        <p:spPr>
          <a:xfrm>
            <a:off x="8611005" y="1104900"/>
            <a:ext cx="1551437" cy="1551437"/>
          </a:xfrm>
          <a:custGeom>
            <a:rect b="b" l="l" r="r" t="t"/>
            <a:pathLst>
              <a:path extrusionOk="0" h="1551437" w="1551437">
                <a:moveTo>
                  <a:pt x="0" y="0"/>
                </a:moveTo>
                <a:lnTo>
                  <a:pt x="1551437" y="0"/>
                </a:lnTo>
                <a:lnTo>
                  <a:pt x="1551437" y="1551437"/>
                </a:lnTo>
                <a:lnTo>
                  <a:pt x="0" y="1551437"/>
                </a:lnTo>
                <a:lnTo>
                  <a:pt x="0" y="0"/>
                </a:lnTo>
                <a:close/>
              </a:path>
            </a:pathLst>
          </a:custGeom>
          <a:blipFill rotWithShape="1">
            <a:blip r:embed="rId14">
              <a:alphaModFix/>
            </a:blip>
            <a:stretch>
              <a:fillRect b="0" l="0" r="0" t="0"/>
            </a:stretch>
          </a:blipFill>
          <a:ln>
            <a:noFill/>
          </a:ln>
        </p:spPr>
      </p:sp>
      <p:sp>
        <p:nvSpPr>
          <p:cNvPr id="168" name="Google Shape;168;p6"/>
          <p:cNvSpPr/>
          <p:nvPr/>
        </p:nvSpPr>
        <p:spPr>
          <a:xfrm>
            <a:off x="13454975" y="1104900"/>
            <a:ext cx="2163373" cy="1551437"/>
          </a:xfrm>
          <a:custGeom>
            <a:rect b="b" l="l" r="r" t="t"/>
            <a:pathLst>
              <a:path extrusionOk="0" h="1551437" w="2163373">
                <a:moveTo>
                  <a:pt x="0" y="0"/>
                </a:moveTo>
                <a:lnTo>
                  <a:pt x="2163372" y="0"/>
                </a:lnTo>
                <a:lnTo>
                  <a:pt x="2163372" y="1551437"/>
                </a:lnTo>
                <a:lnTo>
                  <a:pt x="0" y="1551437"/>
                </a:lnTo>
                <a:lnTo>
                  <a:pt x="0" y="0"/>
                </a:lnTo>
                <a:close/>
              </a:path>
            </a:pathLst>
          </a:custGeom>
          <a:blipFill rotWithShape="1">
            <a:blip r:embed="rId15">
              <a:alphaModFix/>
            </a:blip>
            <a:stretch>
              <a:fillRect b="0" l="0" r="0" t="0"/>
            </a:stretch>
          </a:blipFill>
          <a:ln>
            <a:noFill/>
          </a:ln>
        </p:spPr>
      </p:sp>
      <p:sp>
        <p:nvSpPr>
          <p:cNvPr id="169" name="Google Shape;169;p6"/>
          <p:cNvSpPr txBox="1"/>
          <p:nvPr/>
        </p:nvSpPr>
        <p:spPr>
          <a:xfrm>
            <a:off x="15293589" y="8906637"/>
            <a:ext cx="1951539" cy="351663"/>
          </a:xfrm>
          <a:prstGeom prst="rect">
            <a:avLst/>
          </a:prstGeom>
          <a:noFill/>
          <a:ln>
            <a:noFill/>
          </a:ln>
        </p:spPr>
        <p:txBody>
          <a:bodyPr anchorCtr="0" anchor="t" bIns="0" lIns="0" spcFirstLastPara="1" rIns="0" wrap="square" tIns="0">
            <a:spAutoFit/>
          </a:bodyPr>
          <a:lstStyle/>
          <a:p>
            <a:pPr indent="0" lvl="0" marL="0" marR="0" rtl="0" algn="r">
              <a:lnSpc>
                <a:spcPct val="114000"/>
              </a:lnSpc>
              <a:spcBef>
                <a:spcPts val="0"/>
              </a:spcBef>
              <a:spcAft>
                <a:spcPts val="0"/>
              </a:spcAft>
              <a:buNone/>
            </a:pPr>
            <a:r>
              <a:rPr b="0" i="0" lang="en-US" sz="2400" u="none" cap="none" strike="noStrike">
                <a:solidFill>
                  <a:srgbClr val="272727"/>
                </a:solidFill>
                <a:latin typeface="Arial"/>
                <a:ea typeface="Arial"/>
                <a:cs typeface="Arial"/>
                <a:sym typeface="Arial"/>
              </a:rPr>
              <a:t>06/13 </a:t>
            </a:r>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7"/>
          <p:cNvSpPr/>
          <p:nvPr/>
        </p:nvSpPr>
        <p:spPr>
          <a:xfrm>
            <a:off x="-1437728" y="7373631"/>
            <a:ext cx="15427992" cy="14540882"/>
          </a:xfrm>
          <a:custGeom>
            <a:rect b="b" l="l" r="r" t="t"/>
            <a:pathLst>
              <a:path extrusionOk="0" h="14540882" w="15427992">
                <a:moveTo>
                  <a:pt x="0" y="0"/>
                </a:moveTo>
                <a:lnTo>
                  <a:pt x="15427992" y="0"/>
                </a:lnTo>
                <a:lnTo>
                  <a:pt x="15427992" y="14540882"/>
                </a:lnTo>
                <a:lnTo>
                  <a:pt x="0" y="14540882"/>
                </a:lnTo>
                <a:lnTo>
                  <a:pt x="0" y="0"/>
                </a:lnTo>
                <a:close/>
              </a:path>
            </a:pathLst>
          </a:custGeom>
          <a:blipFill rotWithShape="1">
            <a:blip r:embed="rId3">
              <a:alphaModFix/>
            </a:blip>
            <a:stretch>
              <a:fillRect b="0" l="0" r="0" t="0"/>
            </a:stretch>
          </a:blipFill>
          <a:ln>
            <a:noFill/>
          </a:ln>
        </p:spPr>
      </p:sp>
      <p:sp>
        <p:nvSpPr>
          <p:cNvPr id="175" name="Google Shape;175;p7"/>
          <p:cNvSpPr/>
          <p:nvPr/>
        </p:nvSpPr>
        <p:spPr>
          <a:xfrm>
            <a:off x="-304800" y="8305164"/>
            <a:ext cx="2459432" cy="2287272"/>
          </a:xfrm>
          <a:custGeom>
            <a:rect b="b" l="l" r="r" t="t"/>
            <a:pathLst>
              <a:path extrusionOk="0" h="2287272" w="2459432">
                <a:moveTo>
                  <a:pt x="0" y="0"/>
                </a:moveTo>
                <a:lnTo>
                  <a:pt x="2459432" y="0"/>
                </a:lnTo>
                <a:lnTo>
                  <a:pt x="2459432" y="2287272"/>
                </a:lnTo>
                <a:lnTo>
                  <a:pt x="0" y="2287272"/>
                </a:lnTo>
                <a:lnTo>
                  <a:pt x="0" y="0"/>
                </a:lnTo>
                <a:close/>
              </a:path>
            </a:pathLst>
          </a:custGeom>
          <a:blipFill rotWithShape="1">
            <a:blip r:embed="rId4">
              <a:alphaModFix/>
            </a:blip>
            <a:stretch>
              <a:fillRect b="0" l="0" r="0" t="0"/>
            </a:stretch>
          </a:blipFill>
          <a:ln>
            <a:noFill/>
          </a:ln>
        </p:spPr>
      </p:sp>
      <p:grpSp>
        <p:nvGrpSpPr>
          <p:cNvPr id="176" name="Google Shape;176;p7"/>
          <p:cNvGrpSpPr/>
          <p:nvPr/>
        </p:nvGrpSpPr>
        <p:grpSpPr>
          <a:xfrm>
            <a:off x="1156378" y="1057275"/>
            <a:ext cx="6252698" cy="2634770"/>
            <a:chOff x="0" y="38100"/>
            <a:chExt cx="8336930" cy="3513026"/>
          </a:xfrm>
        </p:grpSpPr>
        <p:sp>
          <p:nvSpPr>
            <p:cNvPr id="177" name="Google Shape;177;p7"/>
            <p:cNvSpPr txBox="1"/>
            <p:nvPr/>
          </p:nvSpPr>
          <p:spPr>
            <a:xfrm>
              <a:off x="0" y="38100"/>
              <a:ext cx="8336930" cy="2907674"/>
            </a:xfrm>
            <a:prstGeom prst="rect">
              <a:avLst/>
            </a:prstGeom>
            <a:noFill/>
            <a:ln>
              <a:noFill/>
            </a:ln>
          </p:spPr>
          <p:txBody>
            <a:bodyPr anchorCtr="0" anchor="t" bIns="0" lIns="0" spcFirstLastPara="1" rIns="0" wrap="square" tIns="0">
              <a:spAutoFit/>
            </a:bodyPr>
            <a:lstStyle/>
            <a:p>
              <a:pPr indent="0" lvl="0" marL="0" marR="0" rtl="0" algn="l">
                <a:lnSpc>
                  <a:spcPct val="114011"/>
                </a:lnSpc>
                <a:spcBef>
                  <a:spcPts val="0"/>
                </a:spcBef>
                <a:spcAft>
                  <a:spcPts val="0"/>
                </a:spcAft>
                <a:buNone/>
              </a:pPr>
              <a:r>
                <a:rPr b="0" i="0" lang="en-US" sz="7437" u="none" cap="none" strike="noStrike">
                  <a:solidFill>
                    <a:srgbClr val="272727"/>
                  </a:solidFill>
                  <a:latin typeface="Arial"/>
                  <a:ea typeface="Arial"/>
                  <a:cs typeface="Arial"/>
                  <a:sym typeface="Arial"/>
                </a:rPr>
                <a:t>Cхема бази даних</a:t>
              </a:r>
              <a:endParaRPr/>
            </a:p>
          </p:txBody>
        </p:sp>
        <p:sp>
          <p:nvSpPr>
            <p:cNvPr id="178" name="Google Shape;178;p7"/>
            <p:cNvSpPr/>
            <p:nvPr/>
          </p:nvSpPr>
          <p:spPr>
            <a:xfrm>
              <a:off x="0" y="3425177"/>
              <a:ext cx="860915" cy="125949"/>
            </a:xfrm>
            <a:prstGeom prst="rect">
              <a:avLst/>
            </a:prstGeom>
            <a:solidFill>
              <a:srgbClr val="27272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9" name="Google Shape;179;p7"/>
          <p:cNvSpPr/>
          <p:nvPr/>
        </p:nvSpPr>
        <p:spPr>
          <a:xfrm>
            <a:off x="4282727" y="2452425"/>
            <a:ext cx="12976573" cy="6925933"/>
          </a:xfrm>
          <a:custGeom>
            <a:rect b="b" l="l" r="r" t="t"/>
            <a:pathLst>
              <a:path extrusionOk="0" h="6925933" w="12976573">
                <a:moveTo>
                  <a:pt x="0" y="0"/>
                </a:moveTo>
                <a:lnTo>
                  <a:pt x="12976573" y="0"/>
                </a:lnTo>
                <a:lnTo>
                  <a:pt x="12976573" y="6925933"/>
                </a:lnTo>
                <a:lnTo>
                  <a:pt x="0" y="6925933"/>
                </a:lnTo>
                <a:lnTo>
                  <a:pt x="0" y="0"/>
                </a:lnTo>
                <a:close/>
              </a:path>
            </a:pathLst>
          </a:custGeom>
          <a:blipFill rotWithShape="1">
            <a:blip r:embed="rId5">
              <a:alphaModFix/>
            </a:blip>
            <a:stretch>
              <a:fillRect b="-275" l="0" r="0" t="-276"/>
            </a:stretch>
          </a:blipFill>
          <a:ln>
            <a:noFill/>
          </a:ln>
        </p:spPr>
      </p:sp>
      <p:sp>
        <p:nvSpPr>
          <p:cNvPr id="180" name="Google Shape;180;p7"/>
          <p:cNvSpPr txBox="1"/>
          <p:nvPr/>
        </p:nvSpPr>
        <p:spPr>
          <a:xfrm>
            <a:off x="15293589" y="8906637"/>
            <a:ext cx="1951539" cy="351663"/>
          </a:xfrm>
          <a:prstGeom prst="rect">
            <a:avLst/>
          </a:prstGeom>
          <a:noFill/>
          <a:ln>
            <a:noFill/>
          </a:ln>
        </p:spPr>
        <p:txBody>
          <a:bodyPr anchorCtr="0" anchor="t" bIns="0" lIns="0" spcFirstLastPara="1" rIns="0" wrap="square" tIns="0">
            <a:spAutoFit/>
          </a:bodyPr>
          <a:lstStyle/>
          <a:p>
            <a:pPr indent="0" lvl="0" marL="0" marR="0" rtl="0" algn="r">
              <a:lnSpc>
                <a:spcPct val="114000"/>
              </a:lnSpc>
              <a:spcBef>
                <a:spcPts val="0"/>
              </a:spcBef>
              <a:spcAft>
                <a:spcPts val="0"/>
              </a:spcAft>
              <a:buNone/>
            </a:pPr>
            <a:r>
              <a:rPr b="0" i="0" lang="en-US" sz="2400" u="none" cap="none" strike="noStrike">
                <a:solidFill>
                  <a:srgbClr val="272727"/>
                </a:solidFill>
                <a:latin typeface="Arial"/>
                <a:ea typeface="Arial"/>
                <a:cs typeface="Arial"/>
                <a:sym typeface="Arial"/>
              </a:rPr>
              <a:t>07/13 </a:t>
            </a:r>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8"/>
          <p:cNvSpPr/>
          <p:nvPr/>
        </p:nvSpPr>
        <p:spPr>
          <a:xfrm rot="-3395375">
            <a:off x="11058064" y="-9049055"/>
            <a:ext cx="15427992" cy="14540882"/>
          </a:xfrm>
          <a:custGeom>
            <a:rect b="b" l="l" r="r" t="t"/>
            <a:pathLst>
              <a:path extrusionOk="0" h="14540882" w="15427992">
                <a:moveTo>
                  <a:pt x="0" y="0"/>
                </a:moveTo>
                <a:lnTo>
                  <a:pt x="15427991" y="0"/>
                </a:lnTo>
                <a:lnTo>
                  <a:pt x="15427991" y="14540882"/>
                </a:lnTo>
                <a:lnTo>
                  <a:pt x="0" y="14540882"/>
                </a:lnTo>
                <a:lnTo>
                  <a:pt x="0" y="0"/>
                </a:lnTo>
                <a:close/>
              </a:path>
            </a:pathLst>
          </a:custGeom>
          <a:blipFill rotWithShape="1">
            <a:blip r:embed="rId3">
              <a:alphaModFix/>
            </a:blip>
            <a:stretch>
              <a:fillRect b="0" l="0" r="0" t="0"/>
            </a:stretch>
          </a:blipFill>
          <a:ln>
            <a:noFill/>
          </a:ln>
        </p:spPr>
      </p:sp>
      <p:sp>
        <p:nvSpPr>
          <p:cNvPr id="186" name="Google Shape;186;p8"/>
          <p:cNvSpPr/>
          <p:nvPr/>
        </p:nvSpPr>
        <p:spPr>
          <a:xfrm rot="6867350">
            <a:off x="14865455" y="-1590161"/>
            <a:ext cx="4787691" cy="5930698"/>
          </a:xfrm>
          <a:custGeom>
            <a:rect b="b" l="l" r="r" t="t"/>
            <a:pathLst>
              <a:path extrusionOk="0" h="5930698" w="4787691">
                <a:moveTo>
                  <a:pt x="0" y="0"/>
                </a:moveTo>
                <a:lnTo>
                  <a:pt x="4787690" y="0"/>
                </a:lnTo>
                <a:lnTo>
                  <a:pt x="4787690" y="5930698"/>
                </a:lnTo>
                <a:lnTo>
                  <a:pt x="0" y="5930698"/>
                </a:lnTo>
                <a:lnTo>
                  <a:pt x="0" y="0"/>
                </a:lnTo>
                <a:close/>
              </a:path>
            </a:pathLst>
          </a:custGeom>
          <a:blipFill rotWithShape="1">
            <a:blip r:embed="rId4">
              <a:alphaModFix/>
            </a:blip>
            <a:stretch>
              <a:fillRect b="0" l="0" r="0" t="0"/>
            </a:stretch>
          </a:blipFill>
          <a:ln>
            <a:noFill/>
          </a:ln>
        </p:spPr>
      </p:sp>
      <p:sp>
        <p:nvSpPr>
          <p:cNvPr id="187" name="Google Shape;187;p8"/>
          <p:cNvSpPr/>
          <p:nvPr/>
        </p:nvSpPr>
        <p:spPr>
          <a:xfrm>
            <a:off x="1028700" y="231553"/>
            <a:ext cx="2459432" cy="2287272"/>
          </a:xfrm>
          <a:custGeom>
            <a:rect b="b" l="l" r="r" t="t"/>
            <a:pathLst>
              <a:path extrusionOk="0" h="2287272" w="2459432">
                <a:moveTo>
                  <a:pt x="0" y="0"/>
                </a:moveTo>
                <a:lnTo>
                  <a:pt x="2459432" y="0"/>
                </a:lnTo>
                <a:lnTo>
                  <a:pt x="2459432" y="2287271"/>
                </a:lnTo>
                <a:lnTo>
                  <a:pt x="0" y="2287271"/>
                </a:lnTo>
                <a:lnTo>
                  <a:pt x="0" y="0"/>
                </a:lnTo>
                <a:close/>
              </a:path>
            </a:pathLst>
          </a:custGeom>
          <a:blipFill rotWithShape="1">
            <a:blip r:embed="rId5">
              <a:alphaModFix/>
            </a:blip>
            <a:stretch>
              <a:fillRect b="0" l="0" r="0" t="0"/>
            </a:stretch>
          </a:blipFill>
          <a:ln>
            <a:noFill/>
          </a:ln>
        </p:spPr>
      </p:sp>
      <p:grpSp>
        <p:nvGrpSpPr>
          <p:cNvPr id="188" name="Google Shape;188;p8"/>
          <p:cNvGrpSpPr/>
          <p:nvPr/>
        </p:nvGrpSpPr>
        <p:grpSpPr>
          <a:xfrm>
            <a:off x="1156378" y="1050131"/>
            <a:ext cx="8703900" cy="2556491"/>
            <a:chOff x="0" y="28575"/>
            <a:chExt cx="11605200" cy="3408655"/>
          </a:xfrm>
        </p:grpSpPr>
        <p:sp>
          <p:nvSpPr>
            <p:cNvPr id="189" name="Google Shape;189;p8"/>
            <p:cNvSpPr txBox="1"/>
            <p:nvPr/>
          </p:nvSpPr>
          <p:spPr>
            <a:xfrm>
              <a:off x="0" y="28575"/>
              <a:ext cx="11605200" cy="2898300"/>
            </a:xfrm>
            <a:prstGeom prst="rect">
              <a:avLst/>
            </a:prstGeom>
            <a:noFill/>
            <a:ln>
              <a:noFill/>
            </a:ln>
          </p:spPr>
          <p:txBody>
            <a:bodyPr anchorCtr="0" anchor="t" bIns="0" lIns="0" spcFirstLastPara="1" rIns="0" wrap="square" tIns="0">
              <a:spAutoFit/>
            </a:bodyPr>
            <a:lstStyle/>
            <a:p>
              <a:pPr indent="0" lvl="0" marL="0" marR="0" rtl="0" algn="l">
                <a:lnSpc>
                  <a:spcPct val="114002"/>
                </a:lnSpc>
                <a:spcBef>
                  <a:spcPts val="0"/>
                </a:spcBef>
                <a:spcAft>
                  <a:spcPts val="0"/>
                </a:spcAft>
                <a:buNone/>
              </a:pPr>
              <a:r>
                <a:rPr b="0" i="0" lang="en-US" sz="6599" u="none" cap="none" strike="noStrike">
                  <a:solidFill>
                    <a:srgbClr val="272727"/>
                  </a:solidFill>
                  <a:latin typeface="Arial"/>
                  <a:ea typeface="Arial"/>
                  <a:cs typeface="Arial"/>
                  <a:sym typeface="Arial"/>
                </a:rPr>
                <a:t>Результат</a:t>
              </a:r>
              <a:endParaRPr sz="6599">
                <a:solidFill>
                  <a:srgbClr val="272727"/>
                </a:solidFill>
              </a:endParaRPr>
            </a:p>
            <a:p>
              <a:pPr indent="0" lvl="0" marL="0" marR="0" rtl="0" algn="l">
                <a:lnSpc>
                  <a:spcPct val="114002"/>
                </a:lnSpc>
                <a:spcBef>
                  <a:spcPts val="0"/>
                </a:spcBef>
                <a:spcAft>
                  <a:spcPts val="0"/>
                </a:spcAft>
                <a:buNone/>
              </a:pPr>
              <a:r>
                <a:rPr b="0" i="0" lang="en-US" sz="6599" u="none" cap="none" strike="noStrike">
                  <a:solidFill>
                    <a:srgbClr val="272727"/>
                  </a:solidFill>
                  <a:latin typeface="Arial"/>
                  <a:ea typeface="Arial"/>
                  <a:cs typeface="Arial"/>
                  <a:sym typeface="Arial"/>
                </a:rPr>
                <a:t>виконання</a:t>
              </a:r>
              <a:endParaRPr/>
            </a:p>
          </p:txBody>
        </p:sp>
        <p:sp>
          <p:nvSpPr>
            <p:cNvPr id="190" name="Google Shape;190;p8"/>
            <p:cNvSpPr/>
            <p:nvPr/>
          </p:nvSpPr>
          <p:spPr>
            <a:xfrm>
              <a:off x="0" y="3261907"/>
              <a:ext cx="1198411" cy="175323"/>
            </a:xfrm>
            <a:prstGeom prst="rect">
              <a:avLst/>
            </a:prstGeom>
            <a:solidFill>
              <a:srgbClr val="27272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91" name="Google Shape;191;p8"/>
          <p:cNvSpPr/>
          <p:nvPr/>
        </p:nvSpPr>
        <p:spPr>
          <a:xfrm>
            <a:off x="7118910" y="1144742"/>
            <a:ext cx="3968203" cy="8113558"/>
          </a:xfrm>
          <a:custGeom>
            <a:rect b="b" l="l" r="r" t="t"/>
            <a:pathLst>
              <a:path extrusionOk="0" h="8113558" w="3968203">
                <a:moveTo>
                  <a:pt x="0" y="0"/>
                </a:moveTo>
                <a:lnTo>
                  <a:pt x="3968203" y="0"/>
                </a:lnTo>
                <a:lnTo>
                  <a:pt x="3968203" y="8113558"/>
                </a:lnTo>
                <a:lnTo>
                  <a:pt x="0" y="8113558"/>
                </a:lnTo>
                <a:lnTo>
                  <a:pt x="0" y="0"/>
                </a:lnTo>
                <a:close/>
              </a:path>
            </a:pathLst>
          </a:custGeom>
          <a:blipFill rotWithShape="1">
            <a:blip r:embed="rId6">
              <a:alphaModFix/>
            </a:blip>
            <a:stretch>
              <a:fillRect b="0" l="0" r="0" t="0"/>
            </a:stretch>
          </a:blipFill>
          <a:ln>
            <a:noFill/>
          </a:ln>
        </p:spPr>
      </p:sp>
      <p:sp>
        <p:nvSpPr>
          <p:cNvPr id="192" name="Google Shape;192;p8"/>
          <p:cNvSpPr/>
          <p:nvPr/>
        </p:nvSpPr>
        <p:spPr>
          <a:xfrm>
            <a:off x="12758241" y="1086721"/>
            <a:ext cx="3996580" cy="8171579"/>
          </a:xfrm>
          <a:custGeom>
            <a:rect b="b" l="l" r="r" t="t"/>
            <a:pathLst>
              <a:path extrusionOk="0" h="8171579" w="3996580">
                <a:moveTo>
                  <a:pt x="0" y="0"/>
                </a:moveTo>
                <a:lnTo>
                  <a:pt x="3996580" y="0"/>
                </a:lnTo>
                <a:lnTo>
                  <a:pt x="3996580" y="8171579"/>
                </a:lnTo>
                <a:lnTo>
                  <a:pt x="0" y="8171579"/>
                </a:lnTo>
                <a:lnTo>
                  <a:pt x="0" y="0"/>
                </a:lnTo>
                <a:close/>
              </a:path>
            </a:pathLst>
          </a:custGeom>
          <a:blipFill rotWithShape="1">
            <a:blip r:embed="rId7">
              <a:alphaModFix/>
            </a:blip>
            <a:stretch>
              <a:fillRect b="0" l="0" r="0" t="0"/>
            </a:stretch>
          </a:blipFill>
          <a:ln>
            <a:noFill/>
          </a:ln>
        </p:spPr>
      </p:sp>
      <p:sp>
        <p:nvSpPr>
          <p:cNvPr id="193" name="Google Shape;193;p8"/>
          <p:cNvSpPr/>
          <p:nvPr/>
        </p:nvSpPr>
        <p:spPr>
          <a:xfrm>
            <a:off x="9891384" y="1028700"/>
            <a:ext cx="4024957" cy="8229600"/>
          </a:xfrm>
          <a:custGeom>
            <a:rect b="b" l="l" r="r" t="t"/>
            <a:pathLst>
              <a:path extrusionOk="0" h="8229600" w="4024957">
                <a:moveTo>
                  <a:pt x="0" y="0"/>
                </a:moveTo>
                <a:lnTo>
                  <a:pt x="4024957" y="0"/>
                </a:lnTo>
                <a:lnTo>
                  <a:pt x="4024957" y="8229600"/>
                </a:lnTo>
                <a:lnTo>
                  <a:pt x="0" y="8229600"/>
                </a:lnTo>
                <a:lnTo>
                  <a:pt x="0" y="0"/>
                </a:lnTo>
                <a:close/>
              </a:path>
            </a:pathLst>
          </a:custGeom>
          <a:blipFill rotWithShape="1">
            <a:blip r:embed="rId8">
              <a:alphaModFix/>
            </a:blip>
            <a:stretch>
              <a:fillRect b="0" l="0" r="0" t="0"/>
            </a:stretch>
          </a:blipFill>
          <a:ln>
            <a:noFill/>
          </a:ln>
        </p:spPr>
      </p:sp>
      <p:sp>
        <p:nvSpPr>
          <p:cNvPr id="194" name="Google Shape;194;p8"/>
          <p:cNvSpPr txBox="1"/>
          <p:nvPr/>
        </p:nvSpPr>
        <p:spPr>
          <a:xfrm>
            <a:off x="1028700" y="8906637"/>
            <a:ext cx="1951539" cy="351663"/>
          </a:xfrm>
          <a:prstGeom prst="rect">
            <a:avLst/>
          </a:prstGeom>
          <a:noFill/>
          <a:ln>
            <a:noFill/>
          </a:ln>
        </p:spPr>
        <p:txBody>
          <a:bodyPr anchorCtr="0" anchor="t" bIns="0" lIns="0" spcFirstLastPara="1" rIns="0" wrap="square" tIns="0">
            <a:spAutoFit/>
          </a:bodyPr>
          <a:lstStyle/>
          <a:p>
            <a:pPr indent="0" lvl="0" marL="0" marR="0" rtl="0" algn="just">
              <a:lnSpc>
                <a:spcPct val="114000"/>
              </a:lnSpc>
              <a:spcBef>
                <a:spcPts val="0"/>
              </a:spcBef>
              <a:spcAft>
                <a:spcPts val="0"/>
              </a:spcAft>
              <a:buNone/>
            </a:pPr>
            <a:r>
              <a:rPr b="0" i="0" lang="en-US" sz="2400" u="none" cap="none" strike="noStrike">
                <a:solidFill>
                  <a:srgbClr val="272727"/>
                </a:solidFill>
                <a:latin typeface="Arial"/>
                <a:ea typeface="Arial"/>
                <a:cs typeface="Arial"/>
                <a:sym typeface="Arial"/>
              </a:rPr>
              <a:t>08/13 </a:t>
            </a:r>
            <a:endParaRPr/>
          </a:p>
        </p:txBody>
      </p:sp>
    </p:spTree>
  </p:cSld>
  <p:clrMapOvr>
    <a:masterClrMapping/>
  </p:clrMapOvr>
  <p:transition spd="slow">
    <p:push dir="r"/>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9"/>
          <p:cNvSpPr/>
          <p:nvPr/>
        </p:nvSpPr>
        <p:spPr>
          <a:xfrm>
            <a:off x="13852755" y="-1511198"/>
            <a:ext cx="15427992" cy="14540882"/>
          </a:xfrm>
          <a:custGeom>
            <a:rect b="b" l="l" r="r" t="t"/>
            <a:pathLst>
              <a:path extrusionOk="0" h="14540882" w="15427992">
                <a:moveTo>
                  <a:pt x="0" y="0"/>
                </a:moveTo>
                <a:lnTo>
                  <a:pt x="15427991" y="0"/>
                </a:lnTo>
                <a:lnTo>
                  <a:pt x="15427991" y="14540882"/>
                </a:lnTo>
                <a:lnTo>
                  <a:pt x="0" y="14540882"/>
                </a:lnTo>
                <a:lnTo>
                  <a:pt x="0" y="0"/>
                </a:lnTo>
                <a:close/>
              </a:path>
            </a:pathLst>
          </a:custGeom>
          <a:blipFill rotWithShape="1">
            <a:blip r:embed="rId3">
              <a:alphaModFix/>
            </a:blip>
            <a:stretch>
              <a:fillRect b="0" l="0" r="0" t="0"/>
            </a:stretch>
          </a:blipFill>
          <a:ln>
            <a:noFill/>
          </a:ln>
        </p:spPr>
      </p:sp>
      <p:sp>
        <p:nvSpPr>
          <p:cNvPr id="200" name="Google Shape;200;p9"/>
          <p:cNvSpPr/>
          <p:nvPr/>
        </p:nvSpPr>
        <p:spPr>
          <a:xfrm>
            <a:off x="15649026" y="-593652"/>
            <a:ext cx="2459432" cy="2287272"/>
          </a:xfrm>
          <a:custGeom>
            <a:rect b="b" l="l" r="r" t="t"/>
            <a:pathLst>
              <a:path extrusionOk="0" h="2287272" w="2459432">
                <a:moveTo>
                  <a:pt x="0" y="0"/>
                </a:moveTo>
                <a:lnTo>
                  <a:pt x="2459432" y="0"/>
                </a:lnTo>
                <a:lnTo>
                  <a:pt x="2459432" y="2287272"/>
                </a:lnTo>
                <a:lnTo>
                  <a:pt x="0" y="2287272"/>
                </a:lnTo>
                <a:lnTo>
                  <a:pt x="0" y="0"/>
                </a:lnTo>
                <a:close/>
              </a:path>
            </a:pathLst>
          </a:custGeom>
          <a:blipFill rotWithShape="1">
            <a:blip r:embed="rId4">
              <a:alphaModFix/>
            </a:blip>
            <a:stretch>
              <a:fillRect b="0" l="0" r="0" t="0"/>
            </a:stretch>
          </a:blipFill>
          <a:ln>
            <a:noFill/>
          </a:ln>
        </p:spPr>
      </p:sp>
      <p:sp>
        <p:nvSpPr>
          <p:cNvPr id="201" name="Google Shape;201;p9"/>
          <p:cNvSpPr/>
          <p:nvPr/>
        </p:nvSpPr>
        <p:spPr>
          <a:xfrm>
            <a:off x="12307252" y="1028700"/>
            <a:ext cx="4024957" cy="8229600"/>
          </a:xfrm>
          <a:custGeom>
            <a:rect b="b" l="l" r="r" t="t"/>
            <a:pathLst>
              <a:path extrusionOk="0" h="8229600" w="4024957">
                <a:moveTo>
                  <a:pt x="0" y="0"/>
                </a:moveTo>
                <a:lnTo>
                  <a:pt x="4024958" y="0"/>
                </a:lnTo>
                <a:lnTo>
                  <a:pt x="4024958" y="8229600"/>
                </a:lnTo>
                <a:lnTo>
                  <a:pt x="0" y="8229600"/>
                </a:lnTo>
                <a:lnTo>
                  <a:pt x="0" y="0"/>
                </a:lnTo>
                <a:close/>
              </a:path>
            </a:pathLst>
          </a:custGeom>
          <a:blipFill rotWithShape="1">
            <a:blip r:embed="rId5">
              <a:alphaModFix/>
            </a:blip>
            <a:stretch>
              <a:fillRect b="0" l="0" r="0" t="0"/>
            </a:stretch>
          </a:blipFill>
          <a:ln>
            <a:noFill/>
          </a:ln>
        </p:spPr>
      </p:sp>
      <p:sp>
        <p:nvSpPr>
          <p:cNvPr id="202" name="Google Shape;202;p9"/>
          <p:cNvSpPr txBox="1"/>
          <p:nvPr/>
        </p:nvSpPr>
        <p:spPr>
          <a:xfrm>
            <a:off x="1028700" y="1076325"/>
            <a:ext cx="7484438" cy="1282215"/>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None/>
            </a:pPr>
            <a:r>
              <a:rPr b="0" i="0" lang="en-US" sz="8800" u="none" cap="none" strike="noStrike">
                <a:solidFill>
                  <a:srgbClr val="272727"/>
                </a:solidFill>
                <a:latin typeface="Arial"/>
                <a:ea typeface="Arial"/>
                <a:cs typeface="Arial"/>
                <a:sym typeface="Arial"/>
              </a:rPr>
              <a:t>Розділ: Новин</a:t>
            </a:r>
            <a:endParaRPr/>
          </a:p>
        </p:txBody>
      </p:sp>
      <p:sp>
        <p:nvSpPr>
          <p:cNvPr id="203" name="Google Shape;203;p9"/>
          <p:cNvSpPr txBox="1"/>
          <p:nvPr/>
        </p:nvSpPr>
        <p:spPr>
          <a:xfrm>
            <a:off x="1028700" y="8906637"/>
            <a:ext cx="1951539" cy="351663"/>
          </a:xfrm>
          <a:prstGeom prst="rect">
            <a:avLst/>
          </a:prstGeom>
          <a:noFill/>
          <a:ln>
            <a:noFill/>
          </a:ln>
        </p:spPr>
        <p:txBody>
          <a:bodyPr anchorCtr="0" anchor="t" bIns="0" lIns="0" spcFirstLastPara="1" rIns="0" wrap="square" tIns="0">
            <a:spAutoFit/>
          </a:bodyPr>
          <a:lstStyle/>
          <a:p>
            <a:pPr indent="0" lvl="0" marL="0" marR="0" rtl="0" algn="just">
              <a:lnSpc>
                <a:spcPct val="114000"/>
              </a:lnSpc>
              <a:spcBef>
                <a:spcPts val="0"/>
              </a:spcBef>
              <a:spcAft>
                <a:spcPts val="0"/>
              </a:spcAft>
              <a:buNone/>
            </a:pPr>
            <a:r>
              <a:rPr b="0" i="0" lang="en-US" sz="2400" u="none" cap="none" strike="noStrike">
                <a:solidFill>
                  <a:srgbClr val="272727"/>
                </a:solidFill>
                <a:latin typeface="Arial"/>
                <a:ea typeface="Arial"/>
                <a:cs typeface="Arial"/>
                <a:sym typeface="Arial"/>
              </a:rPr>
              <a:t>09/13 </a:t>
            </a:r>
            <a:endParaRPr/>
          </a:p>
        </p:txBody>
      </p:sp>
      <p:sp>
        <p:nvSpPr>
          <p:cNvPr id="204" name="Google Shape;204;p9"/>
          <p:cNvSpPr txBox="1"/>
          <p:nvPr/>
        </p:nvSpPr>
        <p:spPr>
          <a:xfrm>
            <a:off x="1028700" y="4491369"/>
            <a:ext cx="10438275" cy="3703305"/>
          </a:xfrm>
          <a:prstGeom prst="rect">
            <a:avLst/>
          </a:prstGeom>
          <a:noFill/>
          <a:ln>
            <a:noFill/>
          </a:ln>
        </p:spPr>
        <p:txBody>
          <a:bodyPr anchorCtr="0" anchor="t" bIns="0" lIns="0" spcFirstLastPara="1" rIns="0" wrap="square" tIns="0">
            <a:spAutoFit/>
          </a:bodyPr>
          <a:lstStyle/>
          <a:p>
            <a:pPr indent="0" lvl="0" marL="0" marR="0" rtl="0" algn="l">
              <a:lnSpc>
                <a:spcPct val="139993"/>
              </a:lnSpc>
              <a:spcBef>
                <a:spcPts val="0"/>
              </a:spcBef>
              <a:spcAft>
                <a:spcPts val="0"/>
              </a:spcAft>
              <a:buNone/>
            </a:pPr>
            <a:r>
              <a:rPr b="0" i="0" lang="en-US" sz="3013" u="none" cap="none" strike="noStrike">
                <a:solidFill>
                  <a:srgbClr val="000000"/>
                </a:solidFill>
                <a:latin typeface="Arial"/>
                <a:ea typeface="Arial"/>
                <a:cs typeface="Arial"/>
                <a:sym typeface="Arial"/>
              </a:rPr>
              <a:t>Новини надає студентам доступ до свіжих новин та оголошень, пов'язаних з університетом. Студенти можуть бути в курсі подій, актуальної інформації та змін, які відбуваються в університетському середовищі. Це допомагає студентам бути орієнтованими та своєчасно отримувати важливу інформацію.</a:t>
            </a:r>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