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6" r:id="rId7"/>
    <p:sldId id="261" r:id="rId8"/>
    <p:sldId id="262" r:id="rId9"/>
    <p:sldId id="263" r:id="rId10"/>
    <p:sldId id="264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Володя Литвак" initials="ВЛ" lastIdx="1" clrIdx="0">
    <p:extLst>
      <p:ext uri="{19B8F6BF-5375-455C-9EA6-DF929625EA0E}">
        <p15:presenceInfo xmlns:p15="http://schemas.microsoft.com/office/powerpoint/2012/main" userId="Володя Литвак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>
        <p:scale>
          <a:sx n="75" d="100"/>
          <a:sy n="75" d="100"/>
        </p:scale>
        <p:origin x="1836" y="9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3-05-26T10:10:57.589" idx="1">
    <p:pos x="10" y="10"/>
    <p:text/>
    <p:extLst>
      <p:ext uri="{C676402C-5697-4E1C-873F-D02D1690AC5C}">
        <p15:threadingInfo xmlns:p15="http://schemas.microsoft.com/office/powerpoint/2012/main" timeZoneBias="-18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39A9A-B4B0-4B32-B8CD-2E25E95134C4}" type="datetimeFigureOut">
              <a:rPr lang="en-US" dirty="0"/>
              <a:t>6/14/2023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518A9-B687-4302-9395-2322403C6656}" type="datetimeFigureOut">
              <a:rPr lang="en-US" dirty="0"/>
              <a:t>6/14/2023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9A684-0CB7-41E9-A4DF-5D1C2CA5BF6F}" type="datetimeFigureOut">
              <a:rPr lang="en-US" dirty="0"/>
              <a:t>6/14/2023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D7C35-9E19-4518-A4B2-3B09CD8CC756}" type="datetimeFigureOut">
              <a:rPr lang="en-US" dirty="0"/>
              <a:t>6/14/2023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96DA8-8897-4DDF-BFB6-5D83863C837A}" type="datetimeFigureOut">
              <a:rPr lang="en-US" dirty="0"/>
              <a:t>6/14/2023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BA708-C5F0-412D-90E2-1919F0D196AE}" type="datetimeFigureOut">
              <a:rPr lang="en-US" dirty="0"/>
              <a:t>6/14/2023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8F8FA-EF43-4642-9368-3F4E33039BD9}" type="datetimeFigureOut">
              <a:rPr lang="en-US" dirty="0"/>
              <a:t>6/14/2023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1E721-B01C-4D5D-A3CA-2E5518383F10}" type="datetimeFigureOut">
              <a:rPr lang="en-US" dirty="0"/>
              <a:t>6/14/2023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6513FEF9-69D0-4F8C-A336-59491FBEDC47}" type="datetimeFigureOut">
              <a:rPr lang="en-US" dirty="0"/>
              <a:t>6/14/2023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E21DC-8981-44E6-BC8C-2BA8F673FFBB}" type="datetimeFigureOut">
              <a:rPr lang="en-US" dirty="0"/>
              <a:t>6/14/2023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9C5D3-0140-4E75-8D7F-C0623D06DFD7}" type="datetimeFigureOut">
              <a:rPr lang="en-US" dirty="0"/>
              <a:t>6/14/2023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666F9-5B40-48E0-8DFD-99EF944CDD22}" type="datetimeFigureOut">
              <a:rPr lang="en-US" dirty="0"/>
              <a:t>6/14/2023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98D6B-2C72-4E21-9893-A649C6E2A47D}" type="datetimeFigureOut">
              <a:rPr lang="en-US" dirty="0"/>
              <a:t>6/14/2023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811C9-A66C-49F0-970E-F7B68D9109A0}" type="datetimeFigureOut">
              <a:rPr lang="en-US" dirty="0"/>
              <a:t>6/14/2023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1AE78-96A2-4A23-B183-3B6DB4374FE7}" type="datetimeFigureOut">
              <a:rPr lang="en-US" dirty="0"/>
              <a:t>6/14/2023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E0757-B101-4811-9189-10EB2F458E2D}" type="datetimeFigureOut">
              <a:rPr lang="en-US" dirty="0"/>
              <a:t>6/14/2023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DC078-589F-40E3-816C-EE21D62B5BBA}" type="datetimeFigureOut">
              <a:rPr lang="en-US" dirty="0"/>
              <a:t>6/14/2023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004436-CA73-4D53-89B4-2A5C7347BF2F}" type="datetimeFigureOut">
              <a:rPr lang="en-US" dirty="0"/>
              <a:t>6/14/2023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067" y="2543704"/>
            <a:ext cx="8144134" cy="1373070"/>
          </a:xfrm>
        </p:spPr>
        <p:txBody>
          <a:bodyPr/>
          <a:lstStyle/>
          <a:p>
            <a:r>
              <a:rPr lang="uk-UA" sz="2400" b="1" dirty="0"/>
              <a:t>Розробка 2D відеогри для мобільної платформи </a:t>
            </a:r>
            <a:r>
              <a:rPr lang="uk-UA" sz="2400" b="1" dirty="0" err="1"/>
              <a:t>Android</a:t>
            </a:r>
            <a:r>
              <a:rPr lang="uk-UA" sz="2400" b="1" dirty="0"/>
              <a:t> із жанру </a:t>
            </a:r>
            <a:r>
              <a:rPr lang="uk-UA" sz="2400" dirty="0"/>
              <a:t/>
            </a:r>
            <a:br>
              <a:rPr lang="uk-UA" sz="2400" dirty="0"/>
            </a:br>
            <a:r>
              <a:rPr lang="uk-UA" sz="2400" b="1" dirty="0"/>
              <a:t>«</a:t>
            </a:r>
            <a:r>
              <a:rPr lang="uk-UA" sz="2400" b="1" dirty="0" err="1"/>
              <a:t>Run</a:t>
            </a:r>
            <a:r>
              <a:rPr lang="uk-UA" sz="2400" b="1" dirty="0"/>
              <a:t> </a:t>
            </a:r>
            <a:r>
              <a:rPr lang="uk-UA" sz="2400" b="1" dirty="0" err="1"/>
              <a:t>or</a:t>
            </a:r>
            <a:r>
              <a:rPr lang="uk-UA" sz="2400" b="1" dirty="0"/>
              <a:t> </a:t>
            </a:r>
            <a:r>
              <a:rPr lang="uk-UA" sz="2400" b="1" dirty="0" err="1"/>
              <a:t>Die</a:t>
            </a:r>
            <a:r>
              <a:rPr lang="uk-UA" sz="2400" b="1" dirty="0"/>
              <a:t>»</a:t>
            </a:r>
            <a:endParaRPr lang="uk-UA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10410" y="5118434"/>
            <a:ext cx="8144134" cy="1117687"/>
          </a:xfrm>
        </p:spPr>
        <p:txBody>
          <a:bodyPr>
            <a:normAutofit lnSpcReduction="10000"/>
          </a:bodyPr>
          <a:lstStyle/>
          <a:p>
            <a:r>
              <a:rPr lang="uk-UA" sz="2400" dirty="0"/>
              <a:t>керівник: Бойчук Андрій Михайлович</a:t>
            </a:r>
          </a:p>
          <a:p>
            <a:r>
              <a:rPr lang="uk-UA" sz="2400" dirty="0" smtClean="0"/>
              <a:t>с</a:t>
            </a:r>
            <a:r>
              <a:rPr lang="uk-UA" sz="2400" dirty="0" smtClean="0"/>
              <a:t>тудент:</a:t>
            </a:r>
            <a:r>
              <a:rPr lang="en-US" sz="2400" dirty="0" smtClean="0"/>
              <a:t> </a:t>
            </a:r>
            <a:r>
              <a:rPr lang="uk-UA" sz="2400" dirty="0" smtClean="0"/>
              <a:t>Литвак Володимир Юрійович</a:t>
            </a:r>
            <a:br>
              <a:rPr lang="uk-UA" sz="2400" dirty="0" smtClean="0"/>
            </a:br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4894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06496" y="705727"/>
            <a:ext cx="3382585" cy="1080938"/>
          </a:xfrm>
        </p:spPr>
        <p:txBody>
          <a:bodyPr/>
          <a:lstStyle/>
          <a:p>
            <a:pPr algn="r"/>
            <a:r>
              <a:rPr lang="uk-UA" dirty="0" smtClean="0"/>
              <a:t>Висновок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sz="2800" dirty="0">
                <a:solidFill>
                  <a:schemeClr val="bg1"/>
                </a:solidFill>
                <a:effectLst/>
              </a:rPr>
              <a:t>Була розроблена концепція гри, визначений її жанр і головні характеристики. Гра поєднає в собі елементи </a:t>
            </a:r>
            <a:r>
              <a:rPr lang="uk-UA" sz="2800" dirty="0" err="1">
                <a:solidFill>
                  <a:schemeClr val="bg1"/>
                </a:solidFill>
                <a:effectLst/>
              </a:rPr>
              <a:t>Endless</a:t>
            </a:r>
            <a:r>
              <a:rPr lang="uk-UA" sz="2800" dirty="0">
                <a:solidFill>
                  <a:schemeClr val="bg1"/>
                </a:solidFill>
                <a:effectLst/>
              </a:rPr>
              <a:t> </a:t>
            </a:r>
            <a:r>
              <a:rPr lang="uk-UA" sz="2800" dirty="0" err="1">
                <a:solidFill>
                  <a:schemeClr val="bg1"/>
                </a:solidFill>
                <a:effectLst/>
              </a:rPr>
              <a:t>runner</a:t>
            </a:r>
            <a:r>
              <a:rPr lang="uk-UA" sz="2800" dirty="0">
                <a:solidFill>
                  <a:schemeClr val="bg1"/>
                </a:solidFill>
                <a:effectLst/>
              </a:rPr>
              <a:t>, де гравець змушений довго уникати перешкод, з </a:t>
            </a:r>
            <a:r>
              <a:rPr lang="uk-UA" sz="2800" dirty="0" err="1">
                <a:solidFill>
                  <a:schemeClr val="bg1"/>
                </a:solidFill>
                <a:effectLst/>
              </a:rPr>
              <a:t>платформером</a:t>
            </a:r>
            <a:r>
              <a:rPr lang="uk-UA" sz="2800" dirty="0">
                <a:solidFill>
                  <a:schemeClr val="bg1"/>
                </a:solidFill>
                <a:effectLst/>
              </a:rPr>
              <a:t>, де є необхідність переміщатись по платформам, та аркадою, що передбачає швидкий та динамічний </a:t>
            </a:r>
            <a:r>
              <a:rPr lang="uk-UA" sz="2800" dirty="0" err="1">
                <a:solidFill>
                  <a:schemeClr val="bg1"/>
                </a:solidFill>
                <a:effectLst/>
              </a:rPr>
              <a:t>геймплей</a:t>
            </a:r>
            <a:r>
              <a:rPr lang="uk-UA" sz="2800" dirty="0">
                <a:solidFill>
                  <a:schemeClr val="bg1"/>
                </a:solidFill>
                <a:effectLst/>
              </a:rPr>
              <a:t>.</a:t>
            </a:r>
            <a:endParaRPr lang="uk-UA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0208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Мета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0322" y="2336872"/>
            <a:ext cx="4567540" cy="4521127"/>
          </a:xfrm>
        </p:spPr>
        <p:txBody>
          <a:bodyPr/>
          <a:lstStyle/>
          <a:p>
            <a:r>
              <a:rPr lang="uk-UA" dirty="0">
                <a:solidFill>
                  <a:schemeClr val="bg1"/>
                </a:solidFill>
                <a:effectLst/>
              </a:rPr>
              <a:t>Розробити мобільну гру у жанрі </a:t>
            </a:r>
            <a:r>
              <a:rPr lang="uk-UA" dirty="0" err="1">
                <a:solidFill>
                  <a:schemeClr val="bg1"/>
                </a:solidFill>
                <a:effectLst/>
              </a:rPr>
              <a:t>Endless</a:t>
            </a:r>
            <a:r>
              <a:rPr lang="uk-UA" dirty="0">
                <a:solidFill>
                  <a:schemeClr val="bg1"/>
                </a:solidFill>
                <a:effectLst/>
              </a:rPr>
              <a:t> </a:t>
            </a:r>
            <a:r>
              <a:rPr lang="uk-UA" dirty="0" err="1">
                <a:solidFill>
                  <a:schemeClr val="bg1"/>
                </a:solidFill>
                <a:effectLst/>
              </a:rPr>
              <a:t>runner</a:t>
            </a:r>
            <a:r>
              <a:rPr lang="uk-UA" dirty="0">
                <a:solidFill>
                  <a:schemeClr val="bg1"/>
                </a:solidFill>
                <a:effectLst/>
              </a:rPr>
              <a:t> з елементами </a:t>
            </a:r>
            <a:r>
              <a:rPr lang="uk-UA" dirty="0" err="1">
                <a:solidFill>
                  <a:schemeClr val="bg1"/>
                </a:solidFill>
                <a:effectLst/>
              </a:rPr>
              <a:t>platformer</a:t>
            </a:r>
            <a:r>
              <a:rPr lang="uk-UA" dirty="0">
                <a:solidFill>
                  <a:schemeClr val="bg1"/>
                </a:solidFill>
                <a:effectLst/>
              </a:rPr>
              <a:t> та </a:t>
            </a:r>
            <a:r>
              <a:rPr lang="uk-UA" dirty="0" err="1">
                <a:solidFill>
                  <a:schemeClr val="bg1"/>
                </a:solidFill>
                <a:effectLst/>
              </a:rPr>
              <a:t>arcade</a:t>
            </a:r>
            <a:r>
              <a:rPr lang="uk-UA" dirty="0">
                <a:solidFill>
                  <a:schemeClr val="bg1"/>
                </a:solidFill>
                <a:effectLst/>
              </a:rPr>
              <a:t> на </a:t>
            </a:r>
            <a:r>
              <a:rPr lang="uk-UA" dirty="0" err="1">
                <a:solidFill>
                  <a:schemeClr val="bg1"/>
                </a:solidFill>
                <a:effectLst/>
              </a:rPr>
              <a:t>Unity</a:t>
            </a:r>
            <a:r>
              <a:rPr lang="uk-UA" dirty="0">
                <a:solidFill>
                  <a:schemeClr val="bg1"/>
                </a:solidFill>
                <a:effectLst/>
              </a:rPr>
              <a:t> з використанням мови програмування C# та вивчити технології, що використовуються при розробці мобільних ігор</a:t>
            </a:r>
            <a:endParaRPr lang="uk-UA" dirty="0">
              <a:solidFill>
                <a:schemeClr val="bg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54355">
            <a:off x="7466646" y="3042330"/>
            <a:ext cx="4094484" cy="248417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27372">
            <a:off x="5370422" y="2720673"/>
            <a:ext cx="4053702" cy="2253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0560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Огляд аналогічних рішень</a:t>
            </a:r>
            <a:endParaRPr lang="uk-UA" dirty="0"/>
          </a:p>
        </p:txBody>
      </p:sp>
      <p:pic>
        <p:nvPicPr>
          <p:cNvPr id="1026" name="Picture 2" descr="Fury Unleashed – action/платформер внутри комикса - ITC.u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73488">
            <a:off x="502192" y="2305564"/>
            <a:ext cx="3820427" cy="2381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15 крутих ігор для «древніх» ноутбуків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44193">
            <a:off x="6420664" y="2593015"/>
            <a:ext cx="5261893" cy="3071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Лучшие игры Платформер на PC – топ игр в жанре Платформер, список на PC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22316">
            <a:off x="3243997" y="4571661"/>
            <a:ext cx="285750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0233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07277" y="921857"/>
            <a:ext cx="3715409" cy="981757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Вибір засобів</a:t>
            </a:r>
            <a:r>
              <a:rPr lang="uk-UA" dirty="0"/>
              <a:t/>
            </a:r>
            <a:br>
              <a:rPr lang="uk-UA" dirty="0"/>
            </a:br>
            <a:endParaRPr lang="uk-UA" dirty="0"/>
          </a:p>
        </p:txBody>
      </p:sp>
      <p:sp>
        <p:nvSpPr>
          <p:cNvPr id="9" name="TextBox 8"/>
          <p:cNvSpPr txBox="1"/>
          <p:nvPr/>
        </p:nvSpPr>
        <p:spPr>
          <a:xfrm>
            <a:off x="1028700" y="2730500"/>
            <a:ext cx="10414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1)Створення моделей та анімацій: 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blender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Створення текстур, 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UI-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дизайну: </a:t>
            </a:r>
            <a:r>
              <a:rPr lang="en-US" sz="2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photoshop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corel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draw, illustrator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Написання коду: </a:t>
            </a:r>
            <a:r>
              <a:rPr lang="en-US" sz="2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microsoft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visual studio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4)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Створення музичного супроводу та звуків: </a:t>
            </a:r>
            <a:r>
              <a:rPr lang="en-US" sz="2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studio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5)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Ігровий рушій для реалізації гри, її механік: 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unity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uk-UA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9648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25.png"/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2188061" y="2019989"/>
            <a:ext cx="2238432" cy="4681196"/>
          </a:xfrm>
          <a:prstGeom prst="rect">
            <a:avLst/>
          </a:prstGeom>
          <a:ln/>
        </p:spPr>
      </p:pic>
      <p:pic>
        <p:nvPicPr>
          <p:cNvPr id="7" name="image3.png"/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7312226" y="2293063"/>
            <a:ext cx="1785807" cy="4135049"/>
          </a:xfrm>
          <a:prstGeom prst="rect">
            <a:avLst/>
          </a:prstGeom>
          <a:ln/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3972295" y="896919"/>
            <a:ext cx="3715409" cy="9817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dirty="0" smtClean="0"/>
              <a:t>Структура</a:t>
            </a:r>
            <a:br>
              <a:rPr lang="uk-UA" dirty="0" smtClean="0"/>
            </a:b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120104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 txBox="1">
            <a:spLocks/>
          </p:cNvSpPr>
          <p:nvPr/>
        </p:nvSpPr>
        <p:spPr>
          <a:xfrm>
            <a:off x="3972295" y="896919"/>
            <a:ext cx="3715409" cy="9817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dirty="0" smtClean="0"/>
              <a:t>Структура</a:t>
            </a:r>
            <a:br>
              <a:rPr lang="uk-UA" dirty="0" smtClean="0"/>
            </a:br>
            <a:endParaRPr lang="uk-UA" dirty="0"/>
          </a:p>
        </p:txBody>
      </p:sp>
      <p:pic>
        <p:nvPicPr>
          <p:cNvPr id="6" name="image22.png"/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457199" y="3296180"/>
            <a:ext cx="11402907" cy="1369494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3869157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04371" y="717602"/>
            <a:ext cx="9613861" cy="1080938"/>
          </a:xfrm>
        </p:spPr>
        <p:txBody>
          <a:bodyPr/>
          <a:lstStyle/>
          <a:p>
            <a:r>
              <a:rPr lang="uk-UA" dirty="0" smtClean="0"/>
              <a:t>Результат виконаної роботи</a:t>
            </a:r>
            <a:endParaRPr lang="uk-UA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0"/>
          <a:stretch/>
        </p:blipFill>
        <p:spPr>
          <a:xfrm>
            <a:off x="312186" y="2240807"/>
            <a:ext cx="5233592" cy="2448152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27"/>
          <a:stretch/>
        </p:blipFill>
        <p:spPr>
          <a:xfrm>
            <a:off x="6059977" y="3034144"/>
            <a:ext cx="5758693" cy="2705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3963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7"/>
          <a:stretch/>
        </p:blipFill>
        <p:spPr>
          <a:xfrm>
            <a:off x="306383" y="2118294"/>
            <a:ext cx="4485205" cy="2104571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02"/>
          <a:stretch/>
        </p:blipFill>
        <p:spPr>
          <a:xfrm>
            <a:off x="7057506" y="2585259"/>
            <a:ext cx="4562278" cy="213637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25600" y="4328199"/>
            <a:ext cx="4916752" cy="2289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856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44103" y="741352"/>
            <a:ext cx="9613861" cy="1080938"/>
          </a:xfrm>
        </p:spPr>
        <p:txBody>
          <a:bodyPr/>
          <a:lstStyle/>
          <a:p>
            <a:r>
              <a:rPr lang="uk-UA" dirty="0" smtClean="0"/>
              <a:t>Внутрішній магазин і </a:t>
            </a:r>
            <a:r>
              <a:rPr lang="uk-UA" dirty="0" err="1" smtClean="0"/>
              <a:t>донат</a:t>
            </a:r>
            <a:endParaRPr lang="uk-UA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076" y="2198903"/>
            <a:ext cx="6117949" cy="275307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8904" y="3557114"/>
            <a:ext cx="6199404" cy="2789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9747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Берлин">
  <a:themeElements>
    <a:clrScheme name="Berlin">
      <a:dk1>
        <a:sysClr val="windowText" lastClr="000000"/>
      </a:dk1>
      <a:lt1>
        <a:sysClr val="window" lastClr="FFFFFF"/>
      </a:lt1>
      <a:dk2>
        <a:srgbClr val="6A9C41"/>
      </a:dk2>
      <a:lt2>
        <a:srgbClr val="E7E6E6"/>
      </a:lt2>
      <a:accent1>
        <a:srgbClr val="A7D535"/>
      </a:accent1>
      <a:accent2>
        <a:srgbClr val="EACA4F"/>
      </a:accent2>
      <a:accent3>
        <a:srgbClr val="FD9850"/>
      </a:accent3>
      <a:accent4>
        <a:srgbClr val="F46442"/>
      </a:accent4>
      <a:accent5>
        <a:srgbClr val="54D289"/>
      </a:accent5>
      <a:accent6>
        <a:srgbClr val="6AD8CB"/>
      </a:accent6>
      <a:hlink>
        <a:srgbClr val="CAFB50"/>
      </a:hlink>
      <a:folHlink>
        <a:srgbClr val="DEFF8B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92000"/>
                <a:satMod val="200000"/>
                <a:lumMod val="13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106000"/>
                <a:satMod val="120000"/>
                <a:lumMod val="7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B587E4A9-1405-4B4F-8BC3-512EE08D2EB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TM04033917[[fn=Берлин]]</Template>
  <TotalTime>67</TotalTime>
  <Words>163</Words>
  <Application>Microsoft Office PowerPoint</Application>
  <PresentationFormat>Широкоэкранный</PresentationFormat>
  <Paragraphs>18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Times New Roman</vt:lpstr>
      <vt:lpstr>Trebuchet MS</vt:lpstr>
      <vt:lpstr>Берлин</vt:lpstr>
      <vt:lpstr>Розробка 2D відеогри для мобільної платформи Android із жанру  «Run or Die»</vt:lpstr>
      <vt:lpstr>Мета</vt:lpstr>
      <vt:lpstr>Огляд аналогічних рішень</vt:lpstr>
      <vt:lpstr>Вибір засобів </vt:lpstr>
      <vt:lpstr>Презентация PowerPoint</vt:lpstr>
      <vt:lpstr>Презентация PowerPoint</vt:lpstr>
      <vt:lpstr>Результат виконаної роботи</vt:lpstr>
      <vt:lpstr>Презентация PowerPoint</vt:lpstr>
      <vt:lpstr>Внутрішній магазин і донат</vt:lpstr>
      <vt:lpstr>Висновок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Володя Литвак</dc:creator>
  <cp:lastModifiedBy>Володя Литвак</cp:lastModifiedBy>
  <cp:revision>7</cp:revision>
  <dcterms:created xsi:type="dcterms:W3CDTF">2023-05-26T06:52:25Z</dcterms:created>
  <dcterms:modified xsi:type="dcterms:W3CDTF">2023-06-14T20:01:58Z</dcterms:modified>
</cp:coreProperties>
</file>