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7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62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28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2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11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00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87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5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12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69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6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074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C097D-3F75-441D-A574-3B6F4FE4EEF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57C2F-4F48-4538-B131-4DC565A6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19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g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0"/>
            <a:ext cx="8899556" cy="2489703"/>
          </a:xfrm>
        </p:spPr>
        <p:txBody>
          <a:bodyPr>
            <a:normAutofit/>
          </a:bodyPr>
          <a:lstStyle/>
          <a:p>
            <a:pPr fontAlgn="t"/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аркадної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імплементацією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рекламних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вставок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засобами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Java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LibGDX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310938" y="6234545"/>
            <a:ext cx="975037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Мантуляк</a:t>
            </a:r>
            <a:r>
              <a:rPr lang="uk-UA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Дмитро Володимирович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62381" y="5495881"/>
            <a:ext cx="4929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керівник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фізико-математичних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Бойчук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Андрій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Михайлович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526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повноцінної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Astrostrike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фреймворка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LibGDX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Java.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космічним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шутером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гравець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виступає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космічного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пілота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боротися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ворогами,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уникаючи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атак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знищуючи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мета проекту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захопливої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геймплею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гравцям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незабутні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враження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ряд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інтерфейсу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забезпечував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зручне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гравця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ворожими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силами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атаками.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екрані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збалансованої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цікавої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геймплею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анімації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іммерсії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захоплення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гравця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670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703" y="365125"/>
            <a:ext cx="10515600" cy="1325563"/>
          </a:xfrm>
        </p:spPr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 та аналіз аналогів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97229"/>
            <a:ext cx="5861364" cy="40500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допоміг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успішні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взяти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розробці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Astrostrike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дозволив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недоліки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слабкі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ігор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надало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уникнути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помилок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sz="2000" dirty="0"/>
              <a:t>.</a:t>
            </a:r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564" y="859521"/>
            <a:ext cx="4400739" cy="24754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118" y="2185084"/>
            <a:ext cx="4398944" cy="27493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564" y="3741478"/>
            <a:ext cx="4729802" cy="266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87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169" y="184056"/>
            <a:ext cx="10515600" cy="1325563"/>
          </a:xfrm>
        </p:spPr>
        <p:txBody>
          <a:bodyPr/>
          <a:lstStyle/>
          <a:p>
            <a:r>
              <a:rPr lang="u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 засобів для реалізації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169" y="1509619"/>
            <a:ext cx="6626629" cy="5032375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Java,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яка є широко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використовуваною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розробників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Java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зручний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синтаксис,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фреймворків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розробці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фреймворк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LibGDX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790" y="4037599"/>
            <a:ext cx="2596841" cy="2322378"/>
          </a:xfrm>
          <a:prstGeom prst="rect">
            <a:avLst/>
          </a:prstGeom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299962"/>
              </p:ext>
            </p:extLst>
          </p:nvPr>
        </p:nvGraphicFramePr>
        <p:xfrm>
          <a:off x="764032" y="3828317"/>
          <a:ext cx="2571716" cy="2531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Точечный рисунок" r:id="rId4" imgW="18288000" imgH="18288000" progId="Paint.Picture">
                  <p:embed/>
                </p:oleObj>
              </mc:Choice>
              <mc:Fallback>
                <p:oleObj name="Точечный рисунок" r:id="rId4" imgW="18288000" imgH="1828800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4032" y="3828317"/>
                        <a:ext cx="2571716" cy="2531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324" y="4014013"/>
            <a:ext cx="3125547" cy="234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609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гри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39272"/>
            <a:ext cx="6313227" cy="4602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Astrostrike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екран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меню, режим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кораблем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боротьбою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ворогами,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інтерфейс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рейтинг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гравців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грі були задіяні компоненти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SpriteBatch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Camera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Viewport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Box2D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2555" y="1027906"/>
            <a:ext cx="3048000" cy="1714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2555" y="4005455"/>
            <a:ext cx="3057304" cy="24362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" y="4096916"/>
            <a:ext cx="2507837" cy="23448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813" y="4451326"/>
            <a:ext cx="4380676" cy="213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734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виконання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39" y="1690688"/>
            <a:ext cx="5483668" cy="3195211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172" y="3288293"/>
            <a:ext cx="5398368" cy="319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67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виконання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26" y="1690688"/>
            <a:ext cx="5453274" cy="31406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983" y="3512665"/>
            <a:ext cx="5453274" cy="314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13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uk-UA" dirty="0"/>
              <a:t>У даній дипломній роботі була розроблена гра "</a:t>
            </a:r>
            <a:r>
              <a:rPr lang="en-US" dirty="0" err="1"/>
              <a:t>Astrostrike</a:t>
            </a:r>
            <a:r>
              <a:rPr lang="uk-UA" dirty="0"/>
              <a:t>" з використанням </a:t>
            </a:r>
            <a:r>
              <a:rPr lang="uk-UA" dirty="0" err="1"/>
              <a:t>фреймворку</a:t>
            </a:r>
            <a:r>
              <a:rPr lang="uk-UA" dirty="0"/>
              <a:t> </a:t>
            </a:r>
            <a:r>
              <a:rPr lang="en-US" dirty="0" err="1"/>
              <a:t>LibGDX</a:t>
            </a:r>
            <a:r>
              <a:rPr lang="uk-UA" dirty="0"/>
              <a:t>. </a:t>
            </a:r>
            <a:r>
              <a:rPr lang="ru-RU" dirty="0" err="1"/>
              <a:t>Гра</a:t>
            </a:r>
            <a:r>
              <a:rPr lang="ru-RU" dirty="0"/>
              <a:t> є </a:t>
            </a:r>
            <a:r>
              <a:rPr lang="ru-RU" dirty="0" err="1"/>
              <a:t>космічним</a:t>
            </a:r>
            <a:r>
              <a:rPr lang="ru-RU" dirty="0"/>
              <a:t> </a:t>
            </a:r>
            <a:r>
              <a:rPr lang="ru-RU" dirty="0" err="1"/>
              <a:t>шутером</a:t>
            </a:r>
            <a:r>
              <a:rPr lang="ru-RU" dirty="0"/>
              <a:t>, де </a:t>
            </a:r>
            <a:r>
              <a:rPr lang="ru-RU" dirty="0" err="1"/>
              <a:t>гравець</a:t>
            </a:r>
            <a:r>
              <a:rPr lang="ru-RU" dirty="0"/>
              <a:t> </a:t>
            </a:r>
            <a:r>
              <a:rPr lang="ru-RU" dirty="0" err="1"/>
              <a:t>керує</a:t>
            </a:r>
            <a:r>
              <a:rPr lang="ru-RU" dirty="0"/>
              <a:t> </a:t>
            </a:r>
            <a:r>
              <a:rPr lang="ru-RU" dirty="0" err="1"/>
              <a:t>космічним</a:t>
            </a:r>
            <a:r>
              <a:rPr lang="ru-RU" dirty="0"/>
              <a:t> кораблем і </a:t>
            </a:r>
            <a:r>
              <a:rPr lang="ru-RU" dirty="0" err="1"/>
              <a:t>зіштовхується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ворожими</a:t>
            </a:r>
            <a:r>
              <a:rPr lang="ru-RU" dirty="0"/>
              <a:t> супротивниками.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грі</a:t>
            </a:r>
            <a:r>
              <a:rPr lang="ru-RU" dirty="0"/>
              <a:t> </a:t>
            </a:r>
            <a:r>
              <a:rPr lang="ru-RU" dirty="0" err="1"/>
              <a:t>реалізовано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, </a:t>
            </a:r>
            <a:r>
              <a:rPr lang="ru-RU" dirty="0" err="1"/>
              <a:t>необхідні</a:t>
            </a:r>
            <a:r>
              <a:rPr lang="ru-RU" dirty="0"/>
              <a:t> для </a:t>
            </a:r>
            <a:r>
              <a:rPr lang="ru-RU" dirty="0" err="1"/>
              <a:t>гри</a:t>
            </a:r>
            <a:r>
              <a:rPr lang="ru-RU" dirty="0"/>
              <a:t>: </a:t>
            </a:r>
            <a:r>
              <a:rPr lang="ru-RU" dirty="0" err="1"/>
              <a:t>головний</a:t>
            </a:r>
            <a:r>
              <a:rPr lang="ru-RU" dirty="0"/>
              <a:t> </a:t>
            </a:r>
            <a:r>
              <a:rPr lang="ru-RU" dirty="0" err="1"/>
              <a:t>екран</a:t>
            </a:r>
            <a:r>
              <a:rPr lang="ru-RU" dirty="0"/>
              <a:t> </a:t>
            </a:r>
            <a:r>
              <a:rPr lang="ru-RU" dirty="0" err="1"/>
              <a:t>гри</a:t>
            </a:r>
            <a:r>
              <a:rPr lang="ru-RU" dirty="0"/>
              <a:t>, </a:t>
            </a:r>
            <a:r>
              <a:rPr lang="ru-RU" dirty="0" err="1"/>
              <a:t>екран</a:t>
            </a:r>
            <a:r>
              <a:rPr lang="ru-RU" dirty="0"/>
              <a:t> паузи, </a:t>
            </a:r>
            <a:r>
              <a:rPr lang="ru-RU" dirty="0" err="1"/>
              <a:t>екран</a:t>
            </a:r>
            <a:r>
              <a:rPr lang="ru-RU" dirty="0"/>
              <a:t> </a:t>
            </a:r>
            <a:r>
              <a:rPr lang="ru-RU" dirty="0" err="1"/>
              <a:t>гри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поразки</a:t>
            </a:r>
            <a:r>
              <a:rPr lang="ru-RU" dirty="0"/>
              <a:t>, </a:t>
            </a:r>
            <a:r>
              <a:rPr lang="ru-RU" dirty="0" err="1"/>
              <a:t>екран</a:t>
            </a:r>
            <a:r>
              <a:rPr lang="ru-RU" dirty="0"/>
              <a:t> про </a:t>
            </a:r>
            <a:r>
              <a:rPr lang="ru-RU" dirty="0" err="1"/>
              <a:t>гру</a:t>
            </a:r>
            <a:r>
              <a:rPr lang="ru-RU" dirty="0"/>
              <a:t>, </a:t>
            </a:r>
            <a:r>
              <a:rPr lang="ru-RU" dirty="0" err="1"/>
              <a:t>екран</a:t>
            </a:r>
            <a:r>
              <a:rPr lang="ru-RU" dirty="0"/>
              <a:t> рейтингу </a:t>
            </a:r>
            <a:r>
              <a:rPr lang="ru-RU" dirty="0" err="1"/>
              <a:t>гравців</a:t>
            </a:r>
            <a:r>
              <a:rPr lang="ru-RU" dirty="0"/>
              <a:t>. </a:t>
            </a:r>
            <a:r>
              <a:rPr lang="ru-RU" dirty="0" err="1"/>
              <a:t>Кожен</a:t>
            </a:r>
            <a:r>
              <a:rPr lang="ru-RU" dirty="0"/>
              <a:t> </a:t>
            </a:r>
            <a:r>
              <a:rPr lang="ru-RU" dirty="0" err="1"/>
              <a:t>екран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власне</a:t>
            </a:r>
            <a:r>
              <a:rPr lang="ru-RU" dirty="0"/>
              <a:t> </a:t>
            </a:r>
            <a:r>
              <a:rPr lang="ru-RU" dirty="0" err="1"/>
              <a:t>відображення</a:t>
            </a:r>
            <a:r>
              <a:rPr lang="ru-RU" dirty="0"/>
              <a:t> та </a:t>
            </a:r>
            <a:r>
              <a:rPr lang="ru-RU" dirty="0" err="1"/>
              <a:t>взаємодії</a:t>
            </a:r>
            <a:r>
              <a:rPr lang="ru-RU" dirty="0"/>
              <a:t> з </a:t>
            </a:r>
            <a:r>
              <a:rPr lang="ru-RU" dirty="0" err="1"/>
              <a:t>користувачем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Гра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графічний</a:t>
            </a:r>
            <a:r>
              <a:rPr lang="ru-RU" dirty="0"/>
              <a:t> </a:t>
            </a:r>
            <a:r>
              <a:rPr lang="ru-RU" dirty="0" err="1"/>
              <a:t>інтерфейс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текстури</a:t>
            </a:r>
            <a:r>
              <a:rPr lang="ru-RU" dirty="0"/>
              <a:t> для </a:t>
            </a:r>
            <a:r>
              <a:rPr lang="ru-RU" dirty="0" err="1"/>
              <a:t>головних</a:t>
            </a:r>
            <a:r>
              <a:rPr lang="ru-RU" dirty="0"/>
              <a:t> </a:t>
            </a:r>
            <a:r>
              <a:rPr lang="ru-RU" dirty="0" err="1"/>
              <a:t>об'єктів</a:t>
            </a:r>
            <a:r>
              <a:rPr lang="ru-RU" dirty="0"/>
              <a:t> </a:t>
            </a:r>
            <a:r>
              <a:rPr lang="ru-RU" dirty="0" err="1"/>
              <a:t>гри</a:t>
            </a:r>
            <a:r>
              <a:rPr lang="ru-RU" dirty="0"/>
              <a:t>, таких як </a:t>
            </a:r>
            <a:r>
              <a:rPr lang="ru-RU" dirty="0" err="1"/>
              <a:t>космічний</a:t>
            </a:r>
            <a:r>
              <a:rPr lang="ru-RU" dirty="0"/>
              <a:t> </a:t>
            </a:r>
            <a:r>
              <a:rPr lang="ru-RU" dirty="0" err="1"/>
              <a:t>корабель</a:t>
            </a:r>
            <a:r>
              <a:rPr lang="ru-RU" dirty="0"/>
              <a:t>, </a:t>
            </a:r>
            <a:r>
              <a:rPr lang="ru-RU" dirty="0" err="1"/>
              <a:t>ворожі</a:t>
            </a:r>
            <a:r>
              <a:rPr lang="ru-RU" dirty="0"/>
              <a:t> </a:t>
            </a:r>
            <a:r>
              <a:rPr lang="ru-RU" dirty="0" err="1"/>
              <a:t>кораблі</a:t>
            </a:r>
            <a:r>
              <a:rPr lang="ru-RU" dirty="0"/>
              <a:t>, </a:t>
            </a:r>
            <a:r>
              <a:rPr lang="ru-RU" dirty="0" err="1"/>
              <a:t>вибухи</a:t>
            </a:r>
            <a:r>
              <a:rPr lang="ru-RU" dirty="0"/>
              <a:t>, </a:t>
            </a:r>
            <a:r>
              <a:rPr lang="ru-RU" dirty="0" err="1"/>
              <a:t>лазери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. 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Окрім</a:t>
            </a:r>
            <a:r>
              <a:rPr lang="ru-RU" dirty="0"/>
              <a:t> того, у </a:t>
            </a:r>
            <a:r>
              <a:rPr lang="ru-RU" dirty="0" err="1"/>
              <a:t>грі</a:t>
            </a:r>
            <a:r>
              <a:rPr lang="ru-RU" dirty="0"/>
              <a:t> </a:t>
            </a:r>
            <a:r>
              <a:rPr lang="ru-RU" dirty="0" err="1"/>
              <a:t>реалізовано</a:t>
            </a:r>
            <a:r>
              <a:rPr lang="ru-RU" dirty="0"/>
              <a:t> систему рейтингу </a:t>
            </a:r>
            <a:r>
              <a:rPr lang="ru-RU" dirty="0" err="1"/>
              <a:t>гравців</a:t>
            </a:r>
            <a:r>
              <a:rPr lang="ru-RU" dirty="0"/>
              <a:t>, де </a:t>
            </a:r>
            <a:r>
              <a:rPr lang="ru-RU" dirty="0" err="1"/>
              <a:t>кращі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зберігаються</a:t>
            </a:r>
            <a:r>
              <a:rPr lang="ru-RU" dirty="0"/>
              <a:t> та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переглянуті</a:t>
            </a:r>
            <a:r>
              <a:rPr lang="ru-RU" dirty="0"/>
              <a:t> </a:t>
            </a:r>
            <a:r>
              <a:rPr lang="ru-RU" dirty="0" err="1"/>
              <a:t>гравцем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Загальний</a:t>
            </a:r>
            <a:r>
              <a:rPr lang="ru-RU" dirty="0"/>
              <a:t> код </a:t>
            </a:r>
            <a:r>
              <a:rPr lang="ru-RU" dirty="0" err="1"/>
              <a:t>гри</a:t>
            </a:r>
            <a:r>
              <a:rPr lang="ru-RU" dirty="0"/>
              <a:t> </a:t>
            </a:r>
            <a:r>
              <a:rPr lang="ru-RU" dirty="0" err="1"/>
              <a:t>розбитий</a:t>
            </a:r>
            <a:r>
              <a:rPr lang="ru-RU" dirty="0"/>
              <a:t> на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класи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забезпечує</a:t>
            </a:r>
            <a:r>
              <a:rPr lang="ru-RU" dirty="0"/>
              <a:t> чистоту коду та </a:t>
            </a:r>
            <a:r>
              <a:rPr lang="ru-RU" dirty="0" err="1"/>
              <a:t>легкість</a:t>
            </a:r>
            <a:r>
              <a:rPr lang="ru-RU" dirty="0"/>
              <a:t> </a:t>
            </a:r>
            <a:r>
              <a:rPr lang="ru-RU" dirty="0" err="1"/>
              <a:t>розширення</a:t>
            </a:r>
            <a:r>
              <a:rPr lang="ru-RU" dirty="0"/>
              <a:t> </a:t>
            </a:r>
            <a:r>
              <a:rPr lang="ru-RU" dirty="0" err="1"/>
              <a:t>функціональності</a:t>
            </a:r>
            <a:r>
              <a:rPr lang="ru-RU" dirty="0"/>
              <a:t> </a:t>
            </a:r>
            <a:r>
              <a:rPr lang="ru-RU" dirty="0" err="1"/>
              <a:t>гри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В </a:t>
            </a:r>
            <a:r>
              <a:rPr lang="ru-RU" dirty="0" err="1"/>
              <a:t>цілому</a:t>
            </a:r>
            <a:r>
              <a:rPr lang="ru-RU" dirty="0"/>
              <a:t>, </a:t>
            </a:r>
            <a:r>
              <a:rPr lang="ru-RU" dirty="0" err="1"/>
              <a:t>гра</a:t>
            </a:r>
            <a:r>
              <a:rPr lang="ru-RU" dirty="0"/>
              <a:t> "</a:t>
            </a:r>
            <a:r>
              <a:rPr lang="en-US" dirty="0" err="1"/>
              <a:t>Astrostrike</a:t>
            </a:r>
            <a:r>
              <a:rPr lang="ru-RU" dirty="0"/>
              <a:t>" є </a:t>
            </a:r>
            <a:r>
              <a:rPr lang="ru-RU" dirty="0" err="1"/>
              <a:t>успішною</a:t>
            </a:r>
            <a:r>
              <a:rPr lang="ru-RU" dirty="0"/>
              <a:t> </a:t>
            </a:r>
            <a:r>
              <a:rPr lang="ru-RU" dirty="0" err="1"/>
              <a:t>реалізацією</a:t>
            </a:r>
            <a:r>
              <a:rPr lang="ru-RU" dirty="0"/>
              <a:t> </a:t>
            </a:r>
            <a:r>
              <a:rPr lang="ru-RU" dirty="0" err="1"/>
              <a:t>космічного</a:t>
            </a:r>
            <a:r>
              <a:rPr lang="ru-RU" dirty="0"/>
              <a:t> </a:t>
            </a:r>
            <a:r>
              <a:rPr lang="ru-RU" dirty="0" err="1"/>
              <a:t>шутера</a:t>
            </a:r>
            <a:r>
              <a:rPr lang="ru-RU" dirty="0"/>
              <a:t> з </a:t>
            </a:r>
            <a:r>
              <a:rPr lang="ru-RU" dirty="0" err="1"/>
              <a:t>елементами</a:t>
            </a:r>
            <a:r>
              <a:rPr lang="ru-RU" dirty="0"/>
              <a:t> </a:t>
            </a:r>
            <a:r>
              <a:rPr lang="ru-RU" dirty="0" err="1"/>
              <a:t>геймплею</a:t>
            </a:r>
            <a:r>
              <a:rPr lang="ru-RU" dirty="0"/>
              <a:t>, </a:t>
            </a:r>
            <a:r>
              <a:rPr lang="ru-RU" dirty="0" err="1"/>
              <a:t>графічним</a:t>
            </a:r>
            <a:r>
              <a:rPr lang="ru-RU" dirty="0"/>
              <a:t> </a:t>
            </a:r>
            <a:r>
              <a:rPr lang="ru-RU" dirty="0" err="1"/>
              <a:t>оформленням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системою рейтингу </a:t>
            </a:r>
            <a:r>
              <a:rPr lang="ru-RU" dirty="0" err="1"/>
              <a:t>гравців</a:t>
            </a:r>
            <a:r>
              <a:rPr lang="ru-RU" dirty="0"/>
              <a:t>. Вона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використана</a:t>
            </a:r>
            <a:r>
              <a:rPr lang="ru-RU" dirty="0"/>
              <a:t> як основа для </a:t>
            </a:r>
            <a:r>
              <a:rPr lang="ru-RU" dirty="0" err="1"/>
              <a:t>подальшого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і </a:t>
            </a:r>
            <a:r>
              <a:rPr lang="ru-RU" dirty="0" err="1"/>
              <a:t>розширення</a:t>
            </a:r>
            <a:r>
              <a:rPr lang="ru-RU" dirty="0"/>
              <a:t> </a:t>
            </a:r>
            <a:r>
              <a:rPr lang="ru-RU" dirty="0" err="1"/>
              <a:t>функціональності</a:t>
            </a:r>
            <a:r>
              <a:rPr lang="ru-RU" dirty="0"/>
              <a:t> </a:t>
            </a:r>
            <a:r>
              <a:rPr lang="ru-RU" dirty="0" err="1"/>
              <a:t>гри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379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489</Words>
  <Application>Microsoft Office PowerPoint</Application>
  <PresentationFormat>Широкоэкранный</PresentationFormat>
  <Paragraphs>29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Точечный рисунок</vt:lpstr>
      <vt:lpstr>Розробка 2D аркадної гри з імплементацією рекламних вставок засобами Java та LibGDX</vt:lpstr>
      <vt:lpstr>Мета</vt:lpstr>
      <vt:lpstr>Огляд та аналіз аналогів</vt:lpstr>
      <vt:lpstr>Вибір засобів для реалізації</vt:lpstr>
      <vt:lpstr>Структура гри</vt:lpstr>
      <vt:lpstr>Результати виконання</vt:lpstr>
      <vt:lpstr>Результати виконання</vt:lpstr>
      <vt:lpstr>Висновки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2D аркадної гри з імплементацією рекламних вставок засобами Java та LibGDX</dc:title>
  <dc:creator>Пользователь Windows</dc:creator>
  <cp:lastModifiedBy>Пользователь Windows</cp:lastModifiedBy>
  <cp:revision>8</cp:revision>
  <dcterms:created xsi:type="dcterms:W3CDTF">2023-06-19T04:07:45Z</dcterms:created>
  <dcterms:modified xsi:type="dcterms:W3CDTF">2023-06-21T03:35:25Z</dcterms:modified>
</cp:coreProperties>
</file>