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8" r:id="rId6"/>
    <p:sldId id="265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A3C"/>
    <a:srgbClr val="F0F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1466E-55C2-490E-ADD7-6BD1295BCE0E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3F88E-569B-4F39-9811-BDD5704FB7CA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574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3F88E-569B-4F39-9811-BDD5704FB7C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9216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942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754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768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871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859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8121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325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2277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4647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95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250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C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B6655-0FDF-4E39-89C8-34139EB77CD3}" type="datetimeFigureOut">
              <a:rPr lang="en-CA" smtClean="0"/>
              <a:t>2023-06-20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4FBF7-7632-4B80-ABF2-F16D77EB3140}" type="slidenum">
              <a:rPr lang="en-CA" smtClean="0"/>
              <a:t>‹№›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132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291" y="706438"/>
            <a:ext cx="9144000" cy="1655762"/>
          </a:xfrm>
        </p:spPr>
        <p:txBody>
          <a:bodyPr>
            <a:no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ЗВО Університет Короля Данила</a:t>
            </a:r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інформаційних технологій</a:t>
            </a:r>
          </a:p>
          <a:p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0778" y="2803030"/>
            <a:ext cx="101304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</a:t>
            </a:r>
          </a:p>
          <a:p>
            <a:pPr algn="ctr"/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веб-сайту масажного салону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C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8680" y="5264727"/>
            <a:ext cx="3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керівник:</a:t>
            </a:r>
          </a:p>
          <a:p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Зікратий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Сергій Вікторович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A361E2-47D9-671A-C007-9E3C15EAADB9}"/>
              </a:ext>
            </a:extLst>
          </p:cNvPr>
          <p:cNvSpPr txBox="1"/>
          <p:nvPr/>
        </p:nvSpPr>
        <p:spPr>
          <a:xfrm>
            <a:off x="409852" y="5264726"/>
            <a:ext cx="36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</a:t>
            </a: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Попович Петро Петрович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2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7088" y="209372"/>
            <a:ext cx="64285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сайту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281674-E43C-6FC6-1BB6-F4C2A6387443}"/>
              </a:ext>
            </a:extLst>
          </p:cNvPr>
          <p:cNvSpPr txBox="1"/>
          <p:nvPr/>
        </p:nvSpPr>
        <p:spPr>
          <a:xfrm>
            <a:off x="2897088" y="5157180"/>
            <a:ext cx="609452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онлайн запису на прийом</a:t>
            </a:r>
            <a:endParaRPr lang="uk-UA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>
            <a:extLst>
              <a:ext uri="{FF2B5EF4-FFF2-40B4-BE49-F238E27FC236}">
                <a16:creationId xmlns:a16="http://schemas.microsoft.com/office/drawing/2014/main" id="{BB70CD6C-EADC-117B-C147-681A29816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5" t="7201" r="9592" b="28763"/>
          <a:stretch>
            <a:fillRect/>
          </a:stretch>
        </p:blipFill>
        <p:spPr bwMode="auto">
          <a:xfrm>
            <a:off x="2149522" y="1826271"/>
            <a:ext cx="7892956" cy="34026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46634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345" y="457200"/>
            <a:ext cx="47659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9036" y="2164781"/>
            <a:ext cx="102939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Результатом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веб-сайт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салону,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легко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закріпити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будь-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салону.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переглядати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глянути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3D-огляд салону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записатися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Також є онлайн-чат,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зв’язуватися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консультантами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C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810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7886" y="433100"/>
            <a:ext cx="10515600" cy="790789"/>
          </a:xfrm>
        </p:spPr>
        <p:txBody>
          <a:bodyPr/>
          <a:lstStyle/>
          <a:p>
            <a:pPr algn="ctr"/>
            <a:r>
              <a:rPr lang="uk-UA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теми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238A4A-2282-4B81-808D-25FC9A178665}"/>
              </a:ext>
            </a:extLst>
          </p:cNvPr>
          <p:cNvSpPr txBox="1"/>
          <p:nvPr/>
        </p:nvSpPr>
        <p:spPr>
          <a:xfrm>
            <a:off x="974199" y="1607815"/>
            <a:ext cx="10367890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Тема масажного салону та розробки веб-сайту для нього є актуальною з кількох причин. По-перше зростання популярності масажу, оскільки масаж є одним з найпоширеніших способів релаксації, зняття стресу та покращення фізичного самопочуття. Якісний веб-сайт з сучасним дизайном може допомогти вам виділитися серед конкурентів і привернути більше клієнтів. Він демонструє професіоналізм, надійність та унікальність вашого салону. Веб-сайт масажного салону є важливим інструментом для маркетингу та реклами. Ви можете розмістити акції, знижки, розіграші та спеціальні пропозиції на веб-сайті, а також використовувати його для розсилки новин та актуалізацій до своїх клієнтів.</a:t>
            </a:r>
          </a:p>
          <a:p>
            <a:pPr algn="just">
              <a:lnSpc>
                <a:spcPct val="150000"/>
              </a:lnSpc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Отже, розробка веб-сайту для масажного салону є актуальною та важливою, оскільки вона дозволяє привернути нових клієнтів, зберегти існуючих та розширити вашу онлайн-присутність у конкурентному ринковому середовищі масажних послуг.</a:t>
            </a:r>
          </a:p>
          <a:p>
            <a:pPr algn="just"/>
            <a:endParaRPr lang="uk-UA" sz="3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58986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436" y="332509"/>
            <a:ext cx="107788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роботи: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сайту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React.js.</a:t>
            </a:r>
          </a:p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роботи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естетичного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веб-сайту,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салону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клієнтів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дослідження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уже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суміжних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зручного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сайту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салону;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продукту.</a:t>
            </a:r>
          </a:p>
        </p:txBody>
      </p:sp>
    </p:spTree>
    <p:extLst>
      <p:ext uri="{BB962C8B-B14F-4D97-AF65-F5344CB8AC3E}">
        <p14:creationId xmlns:p14="http://schemas.microsoft.com/office/powerpoint/2010/main" val="213540375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6019" y="221901"/>
            <a:ext cx="69999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 масажу на людину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>
            <a:extLst>
              <a:ext uri="{FF2B5EF4-FFF2-40B4-BE49-F238E27FC236}">
                <a16:creationId xmlns:a16="http://schemas.microsoft.com/office/drawing/2014/main" id="{3E256057-7B17-99D7-8E35-46744BF83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073" y="1027424"/>
            <a:ext cx="4260976" cy="480315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A89B1F-1597-605E-00E1-FD96E43B3FDF}"/>
              </a:ext>
            </a:extLst>
          </p:cNvPr>
          <p:cNvSpPr txBox="1"/>
          <p:nvPr/>
        </p:nvSpPr>
        <p:spPr>
          <a:xfrm>
            <a:off x="3048740" y="5866657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Реакція організму на застосування лікувального масажу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88277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1098" y="260038"/>
            <a:ext cx="4765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 аналогів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>
            <a:extLst>
              <a:ext uri="{FF2B5EF4-FFF2-40B4-BE49-F238E27FC236}">
                <a16:creationId xmlns:a16="http://schemas.microsoft.com/office/drawing/2014/main" id="{49BA9F9D-0899-7580-B60B-5A45EFD9C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54" y="1908699"/>
            <a:ext cx="5053148" cy="312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09BDFD-5580-4207-5950-5DA65BBB2A90}"/>
              </a:ext>
            </a:extLst>
          </p:cNvPr>
          <p:cNvSpPr txBox="1"/>
          <p:nvPr/>
        </p:nvSpPr>
        <p:spPr>
          <a:xfrm>
            <a:off x="1236215" y="5267435"/>
            <a:ext cx="38684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Домашня сторінка сайту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BodyFactory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1">
            <a:extLst>
              <a:ext uri="{FF2B5EF4-FFF2-40B4-BE49-F238E27FC236}">
                <a16:creationId xmlns:a16="http://schemas.microsoft.com/office/drawing/2014/main" id="{E6C5D34F-63AE-A810-5ACB-25E3916E7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608" y="1908700"/>
            <a:ext cx="6253280" cy="312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21B2CC-0F33-02BF-FC21-62B458DA1DFF}"/>
              </a:ext>
            </a:extLst>
          </p:cNvPr>
          <p:cNvSpPr txBox="1"/>
          <p:nvPr/>
        </p:nvSpPr>
        <p:spPr>
          <a:xfrm>
            <a:off x="7286347" y="5267435"/>
            <a:ext cx="3970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Головна сторінка салону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Savana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43239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29802" y="214681"/>
            <a:ext cx="4765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 аналогів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6CF98E-6496-F091-2611-D4D89589F659}"/>
              </a:ext>
            </a:extLst>
          </p:cNvPr>
          <p:cNvSpPr txBox="1"/>
          <p:nvPr/>
        </p:nvSpPr>
        <p:spPr>
          <a:xfrm>
            <a:off x="1400018" y="5040000"/>
            <a:ext cx="38595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Домашня сторінка сайту mediate.com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4882DCF-3E3C-B851-E251-EEFFAF4D6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08"/>
          <a:stretch>
            <a:fillRect/>
          </a:stretch>
        </p:blipFill>
        <p:spPr bwMode="auto">
          <a:xfrm>
            <a:off x="162640" y="1968248"/>
            <a:ext cx="6255882" cy="273969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1">
            <a:extLst>
              <a:ext uri="{FF2B5EF4-FFF2-40B4-BE49-F238E27FC236}">
                <a16:creationId xmlns:a16="http://schemas.microsoft.com/office/drawing/2014/main" id="{45C1C704-465A-2DA9-661B-CAD55E0B7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768" y="1968249"/>
            <a:ext cx="4640062" cy="273969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896D8C-063F-D3F1-778B-3AF3FBFA4AD4}"/>
              </a:ext>
            </a:extLst>
          </p:cNvPr>
          <p:cNvSpPr txBox="1"/>
          <p:nvPr/>
        </p:nvSpPr>
        <p:spPr>
          <a:xfrm>
            <a:off x="6260977" y="4951258"/>
            <a:ext cx="6094520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Сторінка з цінами на послуги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773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1744" y="182619"/>
            <a:ext cx="64285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сайту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>
            <a:extLst>
              <a:ext uri="{FF2B5EF4-FFF2-40B4-BE49-F238E27FC236}">
                <a16:creationId xmlns:a16="http://schemas.microsoft.com/office/drawing/2014/main" id="{A6F2C279-8A56-B643-CB27-A778BD9A3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172" y="1257583"/>
            <a:ext cx="8547655" cy="434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766FE6-E622-61D2-C617-7124B6429006}"/>
              </a:ext>
            </a:extLst>
          </p:cNvPr>
          <p:cNvSpPr txBox="1"/>
          <p:nvPr/>
        </p:nvSpPr>
        <p:spPr>
          <a:xfrm>
            <a:off x="3988293" y="5625384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Домашня сторінка масажного салону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54124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93843"/>
            <a:ext cx="64285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сайту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F7CAC4-75AB-FFD3-9837-1009CB3F9933}"/>
              </a:ext>
            </a:extLst>
          </p:cNvPr>
          <p:cNvSpPr txBox="1"/>
          <p:nvPr/>
        </p:nvSpPr>
        <p:spPr>
          <a:xfrm>
            <a:off x="4454740" y="5762872"/>
            <a:ext cx="3282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 сторінки послуг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Рисунок 1">
            <a:extLst>
              <a:ext uri="{FF2B5EF4-FFF2-40B4-BE49-F238E27FC236}">
                <a16:creationId xmlns:a16="http://schemas.microsoft.com/office/drawing/2014/main" id="{9F93020A-48A3-B75C-531F-E30473FB6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190" y="1095128"/>
            <a:ext cx="9016260" cy="448892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13216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457200"/>
            <a:ext cx="64285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Демонстрація сайту</a:t>
            </a:r>
            <a:endParaRPr lang="en-C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4DBB76-0CF5-7970-1197-4BCA8C23CE8F}"/>
              </a:ext>
            </a:extLst>
          </p:cNvPr>
          <p:cNvSpPr txBox="1"/>
          <p:nvPr/>
        </p:nvSpPr>
        <p:spPr>
          <a:xfrm>
            <a:off x="2910194" y="5746417"/>
            <a:ext cx="6094520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Сторінка «Вакансії»</a:t>
            </a:r>
            <a:endParaRPr lang="uk-UA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>
            <a:extLst>
              <a:ext uri="{FF2B5EF4-FFF2-40B4-BE49-F238E27FC236}">
                <a16:creationId xmlns:a16="http://schemas.microsoft.com/office/drawing/2014/main" id="{8A95615B-F512-98ED-CF80-19002B444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78" y="1404501"/>
            <a:ext cx="7897952" cy="434191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3289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</TotalTime>
  <Words>175</Words>
  <Application>Microsoft Office PowerPoint</Application>
  <PresentationFormat>Широкий екран</PresentationFormat>
  <Paragraphs>43</Paragraphs>
  <Slides>11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hpuser</dc:creator>
  <cp:lastModifiedBy>user</cp:lastModifiedBy>
  <cp:revision>43</cp:revision>
  <dcterms:created xsi:type="dcterms:W3CDTF">2021-06-09T12:55:18Z</dcterms:created>
  <dcterms:modified xsi:type="dcterms:W3CDTF">2023-06-20T12:26:45Z</dcterms:modified>
</cp:coreProperties>
</file>