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8" r:id="rId6"/>
    <p:sldId id="265" r:id="rId7"/>
    <p:sldId id="260" r:id="rId8"/>
    <p:sldId id="261" r:id="rId9"/>
    <p:sldId id="262" r:id="rId10"/>
    <p:sldId id="263" r:id="rId11"/>
    <p:sldId id="266" r:id="rId12"/>
    <p:sldId id="267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A3C"/>
    <a:srgbClr val="F0F0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1466E-55C2-490E-ADD7-6BD1295BCE0E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3F88E-569B-4F39-9811-BDD5704FB7CA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5740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3F88E-569B-4F39-9811-BDD5704FB7C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9216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942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754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768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871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8599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8121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325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2277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4647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958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2505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132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6291" y="706438"/>
            <a:ext cx="9144000" cy="1655762"/>
          </a:xfrm>
        </p:spPr>
        <p:txBody>
          <a:bodyPr>
            <a:no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ЗВО Університет Короля Данила</a:t>
            </a:r>
          </a:p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інформаційних технологій</a:t>
            </a:r>
          </a:p>
          <a:p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7636" y="2840182"/>
            <a:ext cx="101304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РОБОТА</a:t>
            </a:r>
          </a:p>
          <a:p>
            <a:pPr algn="ctr"/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</a:t>
            </a:r>
            <a:r>
              <a:rPr lang="uk-UA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веб-сайту</a:t>
            </a: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uk-UA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медитації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23067" y="5505231"/>
            <a:ext cx="3852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керівник:</a:t>
            </a:r>
          </a:p>
          <a:p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Зікратий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Сергій Вікторович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7F6847-AF90-3408-4204-1F760456FBD7}"/>
              </a:ext>
            </a:extLst>
          </p:cNvPr>
          <p:cNvSpPr txBox="1"/>
          <p:nvPr/>
        </p:nvSpPr>
        <p:spPr>
          <a:xfrm>
            <a:off x="152400" y="5505230"/>
            <a:ext cx="3852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Татарчук Владислав Володимирович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2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>
            <a:extLst>
              <a:ext uri="{FF2B5EF4-FFF2-40B4-BE49-F238E27FC236}">
                <a16:creationId xmlns:a16="http://schemas.microsoft.com/office/drawing/2014/main" id="{285B9851-EE9C-F402-CDAF-4FF9C816B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266" y="1007863"/>
            <a:ext cx="6685463" cy="4842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281674-E43C-6FC6-1BB6-F4C2A6387443}"/>
              </a:ext>
            </a:extLst>
          </p:cNvPr>
          <p:cNvSpPr txBox="1"/>
          <p:nvPr/>
        </p:nvSpPr>
        <p:spPr>
          <a:xfrm>
            <a:off x="2967361" y="5822758"/>
            <a:ext cx="609452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Сторінка «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Аудіомедитації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uk-UA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A2B881-D003-53AA-33BA-5936346890CA}"/>
              </a:ext>
            </a:extLst>
          </p:cNvPr>
          <p:cNvSpPr txBox="1"/>
          <p:nvPr/>
        </p:nvSpPr>
        <p:spPr>
          <a:xfrm>
            <a:off x="2753266" y="84966"/>
            <a:ext cx="7150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Демонстрація веб-сайту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6634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>
            <a:extLst>
              <a:ext uri="{FF2B5EF4-FFF2-40B4-BE49-F238E27FC236}">
                <a16:creationId xmlns:a16="http://schemas.microsoft.com/office/drawing/2014/main" id="{A1F4F517-9CF8-6B66-7AE9-29936022B8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48" y="1148188"/>
            <a:ext cx="8779530" cy="45616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1F03F3-7F77-4A34-7258-2EDC542EC8D4}"/>
              </a:ext>
            </a:extLst>
          </p:cNvPr>
          <p:cNvSpPr txBox="1"/>
          <p:nvPr/>
        </p:nvSpPr>
        <p:spPr>
          <a:xfrm>
            <a:off x="2710153" y="5774045"/>
            <a:ext cx="609452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Сторінка «Статті та блог»</a:t>
            </a:r>
            <a:endParaRPr lang="uk-UA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D4C809-9802-DE25-66A3-09B70F93E044}"/>
              </a:ext>
            </a:extLst>
          </p:cNvPr>
          <p:cNvSpPr txBox="1"/>
          <p:nvPr/>
        </p:nvSpPr>
        <p:spPr>
          <a:xfrm>
            <a:off x="2748250" y="93843"/>
            <a:ext cx="7150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Демонстрація веб-сайту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22394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5"/>
          <p:cNvSpPr/>
          <p:nvPr/>
        </p:nvSpPr>
        <p:spPr>
          <a:xfrm>
            <a:off x="2549499" y="79893"/>
            <a:ext cx="69061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/>
              <a:t>Інструменти розробки</a:t>
            </a:r>
            <a:endParaRPr lang="uk-UA" sz="5400" dirty="0"/>
          </a:p>
        </p:txBody>
      </p:sp>
      <p:pic>
        <p:nvPicPr>
          <p:cNvPr id="5" name="Picture 2" descr="Free Javascript Logo Icon of Flat style - Available in SVG, PNG, EPS, AI &amp;amp;  Icon fon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02" y="1173541"/>
            <a:ext cx="1401503" cy="140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17"/>
          <p:cNvSpPr/>
          <p:nvPr/>
        </p:nvSpPr>
        <p:spPr>
          <a:xfrm>
            <a:off x="1822146" y="1417092"/>
            <a:ext cx="34726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Java</a:t>
            </a:r>
            <a:r>
              <a:rPr lang="uk-UA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Script</a:t>
            </a:r>
            <a:endParaRPr lang="uk-UA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4" descr="Файл:React-icon.svg — Вікіпеді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259" y="2961650"/>
            <a:ext cx="2599308" cy="183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18"/>
          <p:cNvSpPr/>
          <p:nvPr/>
        </p:nvSpPr>
        <p:spPr>
          <a:xfrm>
            <a:off x="2186064" y="3439551"/>
            <a:ext cx="15764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React</a:t>
            </a:r>
            <a:endParaRPr lang="uk-UA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Picture 6" descr="Иконка CSS 3 - Png картинки и иконки без фон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226" y="1279872"/>
            <a:ext cx="1454690" cy="145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9"/>
          <p:cNvSpPr/>
          <p:nvPr/>
        </p:nvSpPr>
        <p:spPr>
          <a:xfrm>
            <a:off x="9168682" y="1512300"/>
            <a:ext cx="10775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CSS</a:t>
            </a:r>
            <a:endParaRPr lang="uk-UA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Picture 10" descr="Файл:Visual Studio Code 1.35 icon.svg — Википеди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88" y="4951311"/>
            <a:ext cx="1581755" cy="158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21"/>
          <p:cNvSpPr/>
          <p:nvPr/>
        </p:nvSpPr>
        <p:spPr>
          <a:xfrm>
            <a:off x="2297957" y="5304240"/>
            <a:ext cx="48413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</a:t>
            </a:r>
            <a:r>
              <a:rPr lang="uk-UA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і</a:t>
            </a:r>
            <a:r>
              <a:rPr lang="en-US" sz="48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sual</a:t>
            </a:r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Studio</a:t>
            </a:r>
            <a:r>
              <a:rPr lang="uk-UA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Code</a:t>
            </a:r>
            <a:endParaRPr lang="uk-UA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AutoShape 2" descr="Firebase Brand Guidelin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" name="AutoShape 2" descr="Файл:HTML5 logo and wordmark.svg — Википеди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AutoShape 4" descr="Файл:HTML5 logo and wordmark.svg — Википедия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500" y="2904850"/>
            <a:ext cx="1742629" cy="1742629"/>
          </a:xfrm>
          <a:prstGeom prst="rect">
            <a:avLst/>
          </a:prstGeom>
        </p:spPr>
      </p:pic>
      <p:sp>
        <p:nvSpPr>
          <p:cNvPr id="19" name="Прямоугольник 19"/>
          <p:cNvSpPr/>
          <p:nvPr/>
        </p:nvSpPr>
        <p:spPr>
          <a:xfrm>
            <a:off x="9168682" y="3249512"/>
            <a:ext cx="16514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HTML</a:t>
            </a:r>
            <a:endParaRPr lang="uk-UA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776042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345" y="457200"/>
            <a:ext cx="47659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9036" y="1925084"/>
            <a:ext cx="1029392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результаті виконання кваліфікаційної роботи створено веб-сайт, за допомогою якого можна  </a:t>
            </a:r>
            <a:r>
              <a:rPr lang="uk-UA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медитувати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будь-якому місці. Також він дозволяє підібрати медитацію під конкретний випадок: вибрати тривалість медитації та відчуття яке хочеш відчути після неї. На сайті присутні також багато </a:t>
            </a:r>
            <a:r>
              <a:rPr lang="uk-UA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статтей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медитацію, що дозволить потенційним користувачам краще дізнатися про даний напрямок.</a:t>
            </a:r>
            <a:endParaRPr lang="en-C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9810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308409"/>
            <a:ext cx="10515600" cy="790789"/>
          </a:xfrm>
        </p:spPr>
        <p:txBody>
          <a:bodyPr/>
          <a:lstStyle/>
          <a:p>
            <a:pPr algn="ctr"/>
            <a:r>
              <a:rPr lang="uk-UA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теми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238A4A-2282-4B81-808D-25FC9A178665}"/>
              </a:ext>
            </a:extLst>
          </p:cNvPr>
          <p:cNvSpPr txBox="1"/>
          <p:nvPr/>
        </p:nvSpPr>
        <p:spPr>
          <a:xfrm>
            <a:off x="912055" y="1818995"/>
            <a:ext cx="103678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все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людей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стикаються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стресом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тривогою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психічними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проблемами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боротися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подразниками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залишатися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продуктивним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конкурентноспроможним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веб-сайту для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медитації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вирішити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проблему,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дозволяючи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займатися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медитацією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будь-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зручний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них час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58986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0436" y="332509"/>
            <a:ext cx="1077883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 роботи: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стресу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погіршенням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психічного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здоров'я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людей.</a:t>
            </a:r>
          </a:p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роботи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веб-сайту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медитації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ознайомитися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видами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медитації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дослідження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пошук та аналіз аналогів;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 засобів розробки;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розроблення сучасного та простого дизайну;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медитації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сайту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функціоналом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 продукту.</a:t>
            </a:r>
          </a:p>
        </p:txBody>
      </p:sp>
    </p:spTree>
    <p:extLst>
      <p:ext uri="{BB962C8B-B14F-4D97-AF65-F5344CB8AC3E}">
        <p14:creationId xmlns:p14="http://schemas.microsoft.com/office/powerpoint/2010/main" val="213540375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6019" y="75666"/>
            <a:ext cx="69999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/>
              <a:t>Рівень стресу Українців</a:t>
            </a:r>
            <a:endParaRPr lang="en-CA" sz="4400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87E3CA9-B7A8-EA6F-A5F4-B01733C37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081" y="1159854"/>
            <a:ext cx="8053794" cy="4236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6F0773-8C8B-6114-AC95-0372F9F2CD4B}"/>
              </a:ext>
            </a:extLst>
          </p:cNvPr>
          <p:cNvSpPr txBox="1"/>
          <p:nvPr/>
        </p:nvSpPr>
        <p:spPr>
          <a:xfrm>
            <a:off x="3181905" y="5711348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Результати дослідження стресу серед українців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7788277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1098" y="260038"/>
            <a:ext cx="47659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 аналогів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Рисунок 1">
            <a:extLst>
              <a:ext uri="{FF2B5EF4-FFF2-40B4-BE49-F238E27FC236}">
                <a16:creationId xmlns:a16="http://schemas.microsoft.com/office/drawing/2014/main" id="{0ECF9D00-5E68-85C7-6CC9-3247AF0E3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90" y="2179792"/>
            <a:ext cx="5695480" cy="3077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Рисунок 1">
            <a:extLst>
              <a:ext uri="{FF2B5EF4-FFF2-40B4-BE49-F238E27FC236}">
                <a16:creationId xmlns:a16="http://schemas.microsoft.com/office/drawing/2014/main" id="{73D55458-17C1-6501-79CB-497FEF752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357" y="2179792"/>
            <a:ext cx="4827533" cy="3077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0C0A53-BD8A-ABE8-650B-2B9F61C02086}"/>
              </a:ext>
            </a:extLst>
          </p:cNvPr>
          <p:cNvSpPr txBox="1"/>
          <p:nvPr/>
        </p:nvSpPr>
        <p:spPr>
          <a:xfrm>
            <a:off x="8062930" y="5257153"/>
            <a:ext cx="28031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Аудіопрогравач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сайту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Fizis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1FA152-8BD2-855B-BB8A-E9C9BA5C4342}"/>
              </a:ext>
            </a:extLst>
          </p:cNvPr>
          <p:cNvSpPr txBox="1"/>
          <p:nvPr/>
        </p:nvSpPr>
        <p:spPr>
          <a:xfrm>
            <a:off x="1790860" y="5168024"/>
            <a:ext cx="3365379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Головна сторінка сайту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Fizis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43239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20925" y="392235"/>
            <a:ext cx="47659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 аналогів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Рисунок 1">
            <a:extLst>
              <a:ext uri="{FF2B5EF4-FFF2-40B4-BE49-F238E27FC236}">
                <a16:creationId xmlns:a16="http://schemas.microsoft.com/office/drawing/2014/main" id="{6A6B70EA-1737-9ECC-C1E3-E08C22239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31" y="2412697"/>
            <a:ext cx="5651576" cy="3010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Рисунок 1">
            <a:extLst>
              <a:ext uri="{FF2B5EF4-FFF2-40B4-BE49-F238E27FC236}">
                <a16:creationId xmlns:a16="http://schemas.microsoft.com/office/drawing/2014/main" id="{DFA037A5-290B-8CD2-AF11-13A3FB10C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166" y="2417706"/>
            <a:ext cx="5780969" cy="2976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6CF98E-6496-F091-2611-D4D89589F659}"/>
              </a:ext>
            </a:extLst>
          </p:cNvPr>
          <p:cNvSpPr txBox="1"/>
          <p:nvPr/>
        </p:nvSpPr>
        <p:spPr>
          <a:xfrm>
            <a:off x="1067538" y="5528396"/>
            <a:ext cx="38595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Домашня сторінка сайту mediate.com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5268BC-94CA-A01C-E86B-F0706F40D2B8}"/>
              </a:ext>
            </a:extLst>
          </p:cNvPr>
          <p:cNvSpPr txBox="1"/>
          <p:nvPr/>
        </p:nvSpPr>
        <p:spPr>
          <a:xfrm>
            <a:off x="7408401" y="5522134"/>
            <a:ext cx="3786342" cy="375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Застарілий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дизай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сайту 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mediate.com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17732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8250" y="93843"/>
            <a:ext cx="7150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Демонстрація веб-сайту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Рисунок 1">
            <a:extLst>
              <a:ext uri="{FF2B5EF4-FFF2-40B4-BE49-F238E27FC236}">
                <a16:creationId xmlns:a16="http://schemas.microsoft.com/office/drawing/2014/main" id="{4D559FF1-0E74-7D40-3188-FED91769A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167" y="1203425"/>
            <a:ext cx="8899665" cy="4515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980960-6B98-95FD-7E56-797B544DA789}"/>
              </a:ext>
            </a:extLst>
          </p:cNvPr>
          <p:cNvSpPr txBox="1"/>
          <p:nvPr/>
        </p:nvSpPr>
        <p:spPr>
          <a:xfrm>
            <a:off x="4716261" y="5874459"/>
            <a:ext cx="3048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Домашня сторінка веб-сайту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54124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Рисунок 1">
            <a:extLst>
              <a:ext uri="{FF2B5EF4-FFF2-40B4-BE49-F238E27FC236}">
                <a16:creationId xmlns:a16="http://schemas.microsoft.com/office/drawing/2014/main" id="{ACFE5D45-A87A-C20D-55CE-22E1CE628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449" y="1128419"/>
            <a:ext cx="9075100" cy="4601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F7CAC4-75AB-FFD3-9837-1009CB3F9933}"/>
              </a:ext>
            </a:extLst>
          </p:cNvPr>
          <p:cNvSpPr txBox="1"/>
          <p:nvPr/>
        </p:nvSpPr>
        <p:spPr>
          <a:xfrm>
            <a:off x="4454740" y="5856588"/>
            <a:ext cx="3282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Вигляд сторінки «Медитації»</a:t>
            </a:r>
            <a:endParaRPr lang="uk-UA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4CB90C-0CB3-B470-F757-E6C7FE515185}"/>
              </a:ext>
            </a:extLst>
          </p:cNvPr>
          <p:cNvSpPr txBox="1"/>
          <p:nvPr/>
        </p:nvSpPr>
        <p:spPr>
          <a:xfrm>
            <a:off x="2748250" y="93843"/>
            <a:ext cx="7150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Демонстрація веб-сайту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13216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>
            <a:extLst>
              <a:ext uri="{FF2B5EF4-FFF2-40B4-BE49-F238E27FC236}">
                <a16:creationId xmlns:a16="http://schemas.microsoft.com/office/drawing/2014/main" id="{48FC9F22-58F0-7682-A708-4C265EB23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" b="37842"/>
          <a:stretch>
            <a:fillRect/>
          </a:stretch>
        </p:blipFill>
        <p:spPr bwMode="auto">
          <a:xfrm>
            <a:off x="2325768" y="1713390"/>
            <a:ext cx="7540464" cy="3920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4DBB76-0CF5-7970-1197-4BCA8C23CE8F}"/>
              </a:ext>
            </a:extLst>
          </p:cNvPr>
          <p:cNvSpPr txBox="1"/>
          <p:nvPr/>
        </p:nvSpPr>
        <p:spPr>
          <a:xfrm>
            <a:off x="3048740" y="5773050"/>
            <a:ext cx="6094520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Компонента підбору медитації </a:t>
            </a:r>
            <a:endParaRPr lang="uk-UA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24EAC7-A44E-FA8F-C4E8-5A54F15ADF06}"/>
              </a:ext>
            </a:extLst>
          </p:cNvPr>
          <p:cNvSpPr txBox="1"/>
          <p:nvPr/>
        </p:nvSpPr>
        <p:spPr>
          <a:xfrm>
            <a:off x="2748250" y="93843"/>
            <a:ext cx="7150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Демонстрація веб-сайту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3289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</TotalTime>
  <Words>181</Words>
  <Application>Microsoft Office PowerPoint</Application>
  <PresentationFormat>Широкий екран</PresentationFormat>
  <Paragraphs>52</Paragraphs>
  <Slides>13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hpuser</dc:creator>
  <cp:lastModifiedBy>user</cp:lastModifiedBy>
  <cp:revision>39</cp:revision>
  <cp:lastPrinted>2023-06-20T12:40:40Z</cp:lastPrinted>
  <dcterms:created xsi:type="dcterms:W3CDTF">2021-06-09T12:55:18Z</dcterms:created>
  <dcterms:modified xsi:type="dcterms:W3CDTF">2023-06-20T12:40:53Z</dcterms:modified>
</cp:coreProperties>
</file>